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8229600" cx="14630400"/>
  <p:notesSz cx="8229600" cy="14630400"/>
  <p:embeddedFontLst>
    <p:embeddedFont>
      <p:font typeface="Helvetica Neue"/>
      <p:regular r:id="rId22"/>
      <p:bold r:id="rId23"/>
      <p:italic r:id="rId24"/>
      <p:boldItalic r:id="rId25"/>
    </p:embeddedFont>
    <p:embeddedFont>
      <p:font typeface="Brygada 1918"/>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HelveticaNeue-regular.fntdata"/><Relationship Id="rId21" Type="http://schemas.openxmlformats.org/officeDocument/2006/relationships/slide" Target="slides/slide17.xml"/><Relationship Id="rId24" Type="http://schemas.openxmlformats.org/officeDocument/2006/relationships/font" Target="fonts/HelveticaNeue-italic.fntdata"/><Relationship Id="rId23" Type="http://schemas.openxmlformats.org/officeDocument/2006/relationships/font" Target="fonts/HelveticaNeue-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rygada1918-regular.fntdata"/><Relationship Id="rId25" Type="http://schemas.openxmlformats.org/officeDocument/2006/relationships/font" Target="fonts/HelveticaNeue-boldItalic.fntdata"/><Relationship Id="rId28" Type="http://schemas.openxmlformats.org/officeDocument/2006/relationships/font" Target="fonts/Brygada1918-italic.fntdata"/><Relationship Id="rId27" Type="http://schemas.openxmlformats.org/officeDocument/2006/relationships/font" Target="fonts/Brygada1918-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rygada1918-boldItalic.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 name="Google Shape;57;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 name="Google Shape;58;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6ad906ae6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6ad906ae65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g36ad906ae65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6ab29d7123_0_3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6ab29d7123_0_3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 name="Google Shape;188;g36ab29d7123_0_3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6ab29d7123_0_3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6ab29d7123_0_3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g36ab29d7123_0_3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6ab29d7123_0_3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6ab29d7123_0_34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9" name="Google Shape;209;g36ab29d7123_0_34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6ab29d7123_0_3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6ab29d7123_0_3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g36ab29d7123_0_3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6ab29d7123_0_3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6ab29d7123_0_3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9" name="Google Shape;239;g36ab29d7123_0_3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6" name="Google Shape;25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6ab29d7123_0_3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36ab29d7123_0_38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g36ab29d7123_0_38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 name="Google Shape;7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 name="Google Shape;7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 name="Google Shape;97;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6ab29d7123_0_3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6ab29d7123_0_3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g36ab29d7123_0_3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6ab29d712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6ab29d712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g36ab29d7123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6ab29d7123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6ab29d7123_0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g36ab29d7123_0_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6ab29d7123_0_2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6ab29d7123_0_2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g36ab29d7123_0_27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6ab29d7123_0_2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6ab29d7123_0_29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g36ab29d7123_0_29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6ab29d7123_0_3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6ab29d7123_0_30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g36ab29d7123_0_30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46" name="Shape 46"/>
        <p:cNvGrpSpPr/>
        <p:nvPr/>
      </p:nvGrpSpPr>
      <p:grpSpPr>
        <a:xfrm>
          <a:off x="0" y="0"/>
          <a:ext cx="0" cy="0"/>
          <a:chOff x="0" y="0"/>
          <a:chExt cx="0" cy="0"/>
        </a:xfrm>
      </p:grpSpPr>
      <p:sp>
        <p:nvSpPr>
          <p:cNvPr id="47" name="Google Shape;47;p11"/>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1"/>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1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1 master">
  <p:cSld name="Slide 11 master">
    <p:spTree>
      <p:nvGrpSpPr>
        <p:cNvPr id="50" name="Shape 50"/>
        <p:cNvGrpSpPr/>
        <p:nvPr/>
      </p:nvGrpSpPr>
      <p:grpSpPr>
        <a:xfrm>
          <a:off x="0" y="0"/>
          <a:ext cx="0" cy="0"/>
          <a:chOff x="0" y="0"/>
          <a:chExt cx="0" cy="0"/>
        </a:xfrm>
      </p:grpSpPr>
      <p:sp>
        <p:nvSpPr>
          <p:cNvPr id="51" name="Google Shape;51;p12"/>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2"/>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53" name="Google Shape;53;p1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sp>
        <p:nvSpPr>
          <p:cNvPr id="15" name="Google Shape;15;p3"/>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sp>
        <p:nvSpPr>
          <p:cNvPr id="19" name="Google Shape;19;p4"/>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sp>
        <p:nvSpPr>
          <p:cNvPr id="23" name="Google Shape;23;p5"/>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sp>
        <p:nvSpPr>
          <p:cNvPr id="27" name="Google Shape;27;p6"/>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sp>
        <p:nvSpPr>
          <p:cNvPr id="31" name="Google Shape;31;p7"/>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7"/>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sp>
        <p:nvSpPr>
          <p:cNvPr id="35" name="Google Shape;35;p8"/>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8"/>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sp>
        <p:nvSpPr>
          <p:cNvPr id="39" name="Google Shape;39;p9"/>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2" name="Shape 42"/>
        <p:cNvGrpSpPr/>
        <p:nvPr/>
      </p:nvGrpSpPr>
      <p:grpSpPr>
        <a:xfrm>
          <a:off x="0" y="0"/>
          <a:ext cx="0" cy="0"/>
          <a:chOff x="0" y="0"/>
          <a:chExt cx="0" cy="0"/>
        </a:xfrm>
      </p:grpSpPr>
      <p:sp>
        <p:nvSpPr>
          <p:cNvPr id="43" name="Google Shape;43;p10"/>
          <p:cNvSpPr/>
          <p:nvPr/>
        </p:nvSpPr>
        <p:spPr>
          <a:xfrm>
            <a:off x="0" y="0"/>
            <a:ext cx="14630400" cy="8229600"/>
          </a:xfrm>
          <a:prstGeom prst="rect">
            <a:avLst/>
          </a:prstGeom>
          <a:solidFill>
            <a:srgbClr val="F1C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0"/>
          <p:cNvSpPr/>
          <p:nvPr/>
        </p:nvSpPr>
        <p:spPr>
          <a:xfrm>
            <a:off x="0" y="0"/>
            <a:ext cx="14630400" cy="8229600"/>
          </a:xfrm>
          <a:prstGeom prst="rect">
            <a:avLst/>
          </a:prstGeom>
          <a:solidFill>
            <a:srgbClr val="F6E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22.png"/><Relationship Id="rId5"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22.png"/><Relationship Id="rId5" Type="http://schemas.openxmlformats.org/officeDocument/2006/relationships/image" Target="../media/image17.png"/><Relationship Id="rId6"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22.png"/><Relationship Id="rId5" Type="http://schemas.openxmlformats.org/officeDocument/2006/relationships/image" Target="../media/image17.png"/><Relationship Id="rId6" Type="http://schemas.openxmlformats.org/officeDocument/2006/relationships/image" Target="../media/image27.png"/><Relationship Id="rId7"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22.png"/><Relationship Id="rId5" Type="http://schemas.openxmlformats.org/officeDocument/2006/relationships/image" Target="../media/image17.png"/><Relationship Id="rId6" Type="http://schemas.openxmlformats.org/officeDocument/2006/relationships/image" Target="../media/image27.png"/><Relationship Id="rId7" Type="http://schemas.openxmlformats.org/officeDocument/2006/relationships/image" Target="../media/image28.png"/><Relationship Id="rId8" Type="http://schemas.openxmlformats.org/officeDocument/2006/relationships/image" Target="../media/image2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22.png"/><Relationship Id="rId9" Type="http://schemas.openxmlformats.org/officeDocument/2006/relationships/image" Target="../media/image30.png"/><Relationship Id="rId5" Type="http://schemas.openxmlformats.org/officeDocument/2006/relationships/image" Target="../media/image17.png"/><Relationship Id="rId6" Type="http://schemas.openxmlformats.org/officeDocument/2006/relationships/image" Target="../media/image27.png"/><Relationship Id="rId7" Type="http://schemas.openxmlformats.org/officeDocument/2006/relationships/image" Target="../media/image28.png"/><Relationship Id="rId8"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24.png"/><Relationship Id="rId4" Type="http://schemas.openxmlformats.org/officeDocument/2006/relationships/image" Target="../media/image23.png"/><Relationship Id="rId5" Type="http://schemas.openxmlformats.org/officeDocument/2006/relationships/image" Target="../media/image26.png"/><Relationship Id="rId6"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descr="preencoded.png" id="60" name="Google Shape;60;p14"/>
          <p:cNvPicPr preferRelativeResize="0"/>
          <p:nvPr/>
        </p:nvPicPr>
        <p:blipFill rotWithShape="1">
          <a:blip r:embed="rId3">
            <a:alphaModFix/>
          </a:blip>
          <a:srcRect b="0" l="0" r="0" t="0"/>
          <a:stretch/>
        </p:blipFill>
        <p:spPr>
          <a:xfrm>
            <a:off x="0" y="0"/>
            <a:ext cx="5760720" cy="8229600"/>
          </a:xfrm>
          <a:prstGeom prst="rect">
            <a:avLst/>
          </a:prstGeom>
          <a:noFill/>
          <a:ln>
            <a:noFill/>
          </a:ln>
        </p:spPr>
      </p:pic>
      <p:sp>
        <p:nvSpPr>
          <p:cNvPr id="61" name="Google Shape;61;p14"/>
          <p:cNvSpPr/>
          <p:nvPr/>
        </p:nvSpPr>
        <p:spPr>
          <a:xfrm>
            <a:off x="6280190" y="1220272"/>
            <a:ext cx="7517606"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03011"/>
              </a:buClr>
              <a:buSzPts val="4450"/>
              <a:buFont typeface="Brygada 1918"/>
              <a:buNone/>
            </a:pPr>
            <a:r>
              <a:rPr b="0" i="0" lang="en-US" sz="4450" u="none" cap="none" strike="noStrike">
                <a:solidFill>
                  <a:srgbClr val="403011"/>
                </a:solidFill>
                <a:latin typeface="Brygada 1918"/>
                <a:ea typeface="Brygada 1918"/>
                <a:cs typeface="Brygada 1918"/>
                <a:sym typeface="Brygada 1918"/>
              </a:rPr>
              <a:t>Kaggle 101 – Getting Started</a:t>
            </a:r>
            <a:endParaRPr b="0" i="0" sz="4450" u="none" cap="none" strike="noStrike"/>
          </a:p>
        </p:txBody>
      </p:sp>
      <p:sp>
        <p:nvSpPr>
          <p:cNvPr id="62" name="Google Shape;62;p14"/>
          <p:cNvSpPr/>
          <p:nvPr/>
        </p:nvSpPr>
        <p:spPr>
          <a:xfrm>
            <a:off x="6280190" y="2269212"/>
            <a:ext cx="75564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3011"/>
              </a:buClr>
              <a:buSzPts val="1750"/>
              <a:buFont typeface="Brygada 1918"/>
              <a:buNone/>
            </a:pPr>
            <a:r>
              <a:rPr b="0" i="0" lang="en-US" sz="1750" u="none" cap="none" strike="noStrike">
                <a:solidFill>
                  <a:srgbClr val="403011"/>
                </a:solidFill>
                <a:latin typeface="Brygada 1918"/>
                <a:ea typeface="Brygada 1918"/>
                <a:cs typeface="Brygada 1918"/>
                <a:sym typeface="Brygada 1918"/>
              </a:rPr>
              <a:t>Recitation Zero – </a:t>
            </a:r>
            <a:r>
              <a:rPr b="1" i="0" lang="en-US" sz="1750" u="none" cap="none" strike="noStrike">
                <a:solidFill>
                  <a:srgbClr val="403011"/>
                </a:solidFill>
                <a:latin typeface="Brygada 1918"/>
                <a:ea typeface="Brygada 1918"/>
                <a:cs typeface="Brygada 1918"/>
                <a:sym typeface="Brygada 1918"/>
              </a:rPr>
              <a:t>11-785</a:t>
            </a:r>
            <a:r>
              <a:rPr b="0" i="0" lang="en-US" sz="1750" u="none" cap="none" strike="noStrike">
                <a:solidFill>
                  <a:srgbClr val="403011"/>
                </a:solidFill>
                <a:latin typeface="Brygada 1918"/>
                <a:ea typeface="Brygada 1918"/>
                <a:cs typeface="Brygada 1918"/>
                <a:sym typeface="Brygada 1918"/>
              </a:rPr>
              <a:t> Intro to Deep Learning | Carnegie Mellon University</a:t>
            </a:r>
            <a:endParaRPr b="0" i="0" sz="1750" u="none" cap="none" strike="noStrike"/>
          </a:p>
        </p:txBody>
      </p:sp>
      <p:sp>
        <p:nvSpPr>
          <p:cNvPr id="63" name="Google Shape;63;p14"/>
          <p:cNvSpPr/>
          <p:nvPr/>
        </p:nvSpPr>
        <p:spPr>
          <a:xfrm>
            <a:off x="6280190" y="3250168"/>
            <a:ext cx="75564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3011"/>
              </a:buClr>
              <a:buSzPts val="1750"/>
              <a:buFont typeface="Brygada 1918"/>
              <a:buNone/>
            </a:pPr>
            <a:r>
              <a:rPr b="0" i="0" lang="en-US" sz="1750" u="none" cap="none" strike="noStrike">
                <a:solidFill>
                  <a:srgbClr val="403011"/>
                </a:solidFill>
                <a:latin typeface="Brygada 1918"/>
                <a:ea typeface="Brygada 1918"/>
                <a:cs typeface="Brygada 1918"/>
                <a:sym typeface="Brygada 1918"/>
              </a:rPr>
              <a:t>by: </a:t>
            </a:r>
            <a:r>
              <a:rPr b="1" i="0" lang="en-US" sz="1750" u="none" cap="none" strike="noStrike">
                <a:solidFill>
                  <a:srgbClr val="403011"/>
                </a:solidFill>
                <a:latin typeface="Brygada 1918"/>
                <a:ea typeface="Brygada 1918"/>
                <a:cs typeface="Brygada 1918"/>
                <a:sym typeface="Brygada 1918"/>
              </a:rPr>
              <a:t>Prof Bhiksha Raj</a:t>
            </a:r>
            <a:endParaRPr b="0" i="0" sz="1750" u="none" cap="none" strike="noStrike"/>
          </a:p>
        </p:txBody>
      </p:sp>
      <p:sp>
        <p:nvSpPr>
          <p:cNvPr id="64" name="Google Shape;64;p14"/>
          <p:cNvSpPr/>
          <p:nvPr/>
        </p:nvSpPr>
        <p:spPr>
          <a:xfrm>
            <a:off x="6280190" y="3868222"/>
            <a:ext cx="75564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3011"/>
              </a:buClr>
              <a:buSzPts val="1750"/>
              <a:buFont typeface="Brygada 1918"/>
              <a:buNone/>
            </a:pPr>
            <a:r>
              <a:rPr b="0" i="0" lang="en-US" sz="1750" u="none" cap="none" strike="noStrike">
                <a:solidFill>
                  <a:srgbClr val="403011"/>
                </a:solidFill>
                <a:latin typeface="Brygada 1918"/>
                <a:ea typeface="Brygada 1918"/>
                <a:cs typeface="Brygada 1918"/>
                <a:sym typeface="Brygada 1918"/>
              </a:rPr>
              <a:t>Presented by: Elvis Tanghang &amp; Kipngeno koech, Graduate Teaching Assistant</a:t>
            </a:r>
            <a:endParaRPr b="0" i="0" sz="1750" u="none" cap="none" strike="noStrike"/>
          </a:p>
        </p:txBody>
      </p:sp>
      <p:sp>
        <p:nvSpPr>
          <p:cNvPr id="65" name="Google Shape;65;p14"/>
          <p:cNvSpPr/>
          <p:nvPr/>
        </p:nvSpPr>
        <p:spPr>
          <a:xfrm>
            <a:off x="6280190" y="4690348"/>
            <a:ext cx="5557242"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3011"/>
              </a:buClr>
              <a:buSzPts val="1750"/>
              <a:buFont typeface="Brygada 1918"/>
              <a:buNone/>
            </a:pPr>
            <a:r>
              <a:rPr b="0" i="0" lang="en-US" sz="1750" u="none" cap="none" strike="noStrike">
                <a:solidFill>
                  <a:srgbClr val="403011"/>
                </a:solidFill>
                <a:latin typeface="Brygada 1918"/>
                <a:ea typeface="Brygada 1918"/>
                <a:cs typeface="Brygada 1918"/>
                <a:sym typeface="Brygada 1918"/>
              </a:rPr>
              <a:t>Deep learning models need two key things: </a:t>
            </a:r>
            <a:r>
              <a:rPr b="1" i="0" lang="en-US" sz="1750" u="none" cap="none" strike="noStrike">
                <a:solidFill>
                  <a:srgbClr val="403011"/>
                </a:solidFill>
                <a:latin typeface="Brygada 1918"/>
                <a:ea typeface="Brygada 1918"/>
                <a:cs typeface="Brygada 1918"/>
                <a:sym typeface="Brygada 1918"/>
              </a:rPr>
              <a:t>data</a:t>
            </a:r>
            <a:r>
              <a:rPr b="0" i="0" lang="en-US" sz="1750" u="none" cap="none" strike="noStrike">
                <a:solidFill>
                  <a:srgbClr val="403011"/>
                </a:solidFill>
                <a:latin typeface="Brygada 1918"/>
                <a:ea typeface="Brygada 1918"/>
                <a:cs typeface="Brygada 1918"/>
                <a:sym typeface="Brygada 1918"/>
              </a:rPr>
              <a:t> and </a:t>
            </a:r>
            <a:r>
              <a:rPr b="1" i="0" lang="en-US" sz="1750" u="none" cap="none" strike="noStrike">
                <a:solidFill>
                  <a:srgbClr val="403011"/>
                </a:solidFill>
                <a:latin typeface="Brygada 1918"/>
                <a:ea typeface="Brygada 1918"/>
                <a:cs typeface="Brygada 1918"/>
                <a:sym typeface="Brygada 1918"/>
              </a:rPr>
              <a:t>compute power</a:t>
            </a:r>
            <a:r>
              <a:rPr b="0" i="0" lang="en-US" sz="1750" u="none" cap="none" strike="noStrike">
                <a:solidFill>
                  <a:srgbClr val="403011"/>
                </a:solidFill>
                <a:latin typeface="Brygada 1918"/>
                <a:ea typeface="Brygada 1918"/>
                <a:cs typeface="Brygada 1918"/>
                <a:sym typeface="Brygada 1918"/>
              </a:rPr>
              <a:t>. Kaggle provides both  - like a brain that helps you not just think, but </a:t>
            </a:r>
            <a:r>
              <a:rPr b="0" i="1" lang="en-US" sz="1750" u="none" cap="none" strike="noStrike">
                <a:solidFill>
                  <a:srgbClr val="403011"/>
                </a:solidFill>
                <a:latin typeface="Brygada 1918"/>
                <a:ea typeface="Brygada 1918"/>
                <a:cs typeface="Brygada 1918"/>
                <a:sym typeface="Brygada 1918"/>
              </a:rPr>
              <a:t>learn [1]</a:t>
            </a:r>
            <a:r>
              <a:rPr b="0" i="0" lang="en-US" sz="1750" u="none" cap="none" strike="noStrike">
                <a:solidFill>
                  <a:srgbClr val="403011"/>
                </a:solidFill>
                <a:latin typeface="Brygada 1918"/>
                <a:ea typeface="Brygada 1918"/>
                <a:cs typeface="Brygada 1918"/>
                <a:sym typeface="Brygada 1918"/>
              </a:rPr>
              <a:t>.</a:t>
            </a:r>
            <a:endParaRPr b="0" i="0" sz="1750" u="none" cap="none" strike="noStrike"/>
          </a:p>
        </p:txBody>
      </p:sp>
      <p:sp>
        <p:nvSpPr>
          <p:cNvPr id="66" name="Google Shape;66;p14"/>
          <p:cNvSpPr/>
          <p:nvPr/>
        </p:nvSpPr>
        <p:spPr>
          <a:xfrm>
            <a:off x="6280190" y="5983129"/>
            <a:ext cx="5557242"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3011"/>
              </a:buClr>
              <a:buSzPts val="1750"/>
              <a:buFont typeface="Brygada 1918"/>
              <a:buNone/>
            </a:pPr>
            <a:r>
              <a:rPr b="0" i="0" lang="en-US" sz="1750" u="none" cap="none" strike="noStrike">
                <a:solidFill>
                  <a:srgbClr val="403011"/>
                </a:solidFill>
                <a:latin typeface="Brygada 1918"/>
                <a:ea typeface="Brygada 1918"/>
                <a:cs typeface="Brygada 1918"/>
                <a:sym typeface="Brygada 1918"/>
              </a:rPr>
              <a:t>[1] kip et. al</a:t>
            </a:r>
            <a:endParaRPr b="0" i="0" sz="1750" u="none" cap="none" strike="noStrike"/>
          </a:p>
        </p:txBody>
      </p:sp>
      <p:pic>
        <p:nvPicPr>
          <p:cNvPr descr="preencoded.png" id="67" name="Google Shape;67;p14"/>
          <p:cNvPicPr preferRelativeResize="0"/>
          <p:nvPr/>
        </p:nvPicPr>
        <p:blipFill rotWithShape="1">
          <a:blip r:embed="rId4">
            <a:alphaModFix/>
          </a:blip>
          <a:srcRect b="0" l="0" r="0" t="0"/>
          <a:stretch/>
        </p:blipFill>
        <p:spPr>
          <a:xfrm>
            <a:off x="12398454" y="4741426"/>
            <a:ext cx="1445657" cy="1445657"/>
          </a:xfrm>
          <a:prstGeom prst="rect">
            <a:avLst/>
          </a:prstGeom>
          <a:noFill/>
          <a:ln>
            <a:noFill/>
          </a:ln>
        </p:spPr>
      </p:pic>
      <p:sp>
        <p:nvSpPr>
          <p:cNvPr id="68" name="Google Shape;68;p14"/>
          <p:cNvSpPr/>
          <p:nvPr/>
        </p:nvSpPr>
        <p:spPr>
          <a:xfrm>
            <a:off x="12398454" y="6442234"/>
            <a:ext cx="1445657"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SzPts val="1750"/>
              <a:buFont typeface="Arial"/>
              <a:buNone/>
            </a:pPr>
            <a:r>
              <a:t/>
            </a:r>
            <a:endParaRPr b="0" i="0" sz="1750" u="none" cap="none" strike="noStrike"/>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23"/>
          <p:cNvPicPr preferRelativeResize="0"/>
          <p:nvPr/>
        </p:nvPicPr>
        <p:blipFill>
          <a:blip r:embed="rId3">
            <a:alphaModFix/>
          </a:blip>
          <a:stretch>
            <a:fillRect/>
          </a:stretch>
        </p:blipFill>
        <p:spPr>
          <a:xfrm>
            <a:off x="0" y="0"/>
            <a:ext cx="14630400" cy="8229611"/>
          </a:xfrm>
          <a:prstGeom prst="rect">
            <a:avLst/>
          </a:prstGeom>
          <a:noFill/>
          <a:ln>
            <a:noFill/>
          </a:ln>
        </p:spPr>
      </p:pic>
      <p:cxnSp>
        <p:nvCxnSpPr>
          <p:cNvPr id="183" name="Google Shape;183;p23"/>
          <p:cNvCxnSpPr/>
          <p:nvPr/>
        </p:nvCxnSpPr>
        <p:spPr>
          <a:xfrm rot="10800000">
            <a:off x="7779225" y="2872975"/>
            <a:ext cx="5673000" cy="4760100"/>
          </a:xfrm>
          <a:prstGeom prst="straightConnector1">
            <a:avLst/>
          </a:prstGeom>
          <a:noFill/>
          <a:ln cap="flat" cmpd="sng" w="38100">
            <a:solidFill>
              <a:srgbClr val="FF0000"/>
            </a:solidFill>
            <a:prstDash val="solid"/>
            <a:round/>
            <a:headEnd len="med" w="med" type="none"/>
            <a:tailEnd len="med" w="med" type="triangle"/>
          </a:ln>
        </p:spPr>
      </p:cxnSp>
      <p:cxnSp>
        <p:nvCxnSpPr>
          <p:cNvPr id="184" name="Google Shape;184;p23"/>
          <p:cNvCxnSpPr/>
          <p:nvPr/>
        </p:nvCxnSpPr>
        <p:spPr>
          <a:xfrm flipH="1" rot="10800000">
            <a:off x="2751325" y="797400"/>
            <a:ext cx="2100300" cy="224610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24"/>
          <p:cNvPicPr preferRelativeResize="0"/>
          <p:nvPr/>
        </p:nvPicPr>
        <p:blipFill>
          <a:blip r:embed="rId3">
            <a:alphaModFix/>
          </a:blip>
          <a:stretch>
            <a:fillRect/>
          </a:stretch>
        </p:blipFill>
        <p:spPr>
          <a:xfrm>
            <a:off x="-118525" y="0"/>
            <a:ext cx="14812498" cy="8229600"/>
          </a:xfrm>
          <a:prstGeom prst="rect">
            <a:avLst/>
          </a:prstGeom>
          <a:noFill/>
          <a:ln>
            <a:noFill/>
          </a:ln>
        </p:spPr>
      </p:pic>
      <p:pic>
        <p:nvPicPr>
          <p:cNvPr id="191" name="Google Shape;191;p24"/>
          <p:cNvPicPr preferRelativeResize="0"/>
          <p:nvPr/>
        </p:nvPicPr>
        <p:blipFill>
          <a:blip r:embed="rId4">
            <a:alphaModFix/>
          </a:blip>
          <a:stretch>
            <a:fillRect/>
          </a:stretch>
        </p:blipFill>
        <p:spPr>
          <a:xfrm>
            <a:off x="-182100" y="0"/>
            <a:ext cx="14812498" cy="8229600"/>
          </a:xfrm>
          <a:prstGeom prst="rect">
            <a:avLst/>
          </a:prstGeom>
          <a:noFill/>
          <a:ln>
            <a:noFill/>
          </a:ln>
        </p:spPr>
      </p:pic>
      <p:pic>
        <p:nvPicPr>
          <p:cNvPr id="192" name="Google Shape;192;p24"/>
          <p:cNvPicPr preferRelativeResize="0"/>
          <p:nvPr/>
        </p:nvPicPr>
        <p:blipFill>
          <a:blip r:embed="rId5">
            <a:alphaModFix/>
          </a:blip>
          <a:stretch>
            <a:fillRect/>
          </a:stretch>
        </p:blipFill>
        <p:spPr>
          <a:xfrm>
            <a:off x="-182100" y="0"/>
            <a:ext cx="14812502" cy="8229600"/>
          </a:xfrm>
          <a:prstGeom prst="rect">
            <a:avLst/>
          </a:prstGeom>
          <a:noFill/>
          <a:ln>
            <a:noFill/>
          </a:ln>
        </p:spPr>
      </p:pic>
      <p:cxnSp>
        <p:nvCxnSpPr>
          <p:cNvPr id="193" name="Google Shape;193;p24"/>
          <p:cNvCxnSpPr/>
          <p:nvPr/>
        </p:nvCxnSpPr>
        <p:spPr>
          <a:xfrm rot="10800000">
            <a:off x="1278425" y="2021025"/>
            <a:ext cx="4272900" cy="3956400"/>
          </a:xfrm>
          <a:prstGeom prst="straightConnector1">
            <a:avLst/>
          </a:prstGeom>
          <a:noFill/>
          <a:ln cap="flat" cmpd="sng" w="38100">
            <a:solidFill>
              <a:srgbClr val="980000"/>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25"/>
          <p:cNvPicPr preferRelativeResize="0"/>
          <p:nvPr/>
        </p:nvPicPr>
        <p:blipFill>
          <a:blip r:embed="rId3">
            <a:alphaModFix/>
          </a:blip>
          <a:stretch>
            <a:fillRect/>
          </a:stretch>
        </p:blipFill>
        <p:spPr>
          <a:xfrm>
            <a:off x="-118525" y="0"/>
            <a:ext cx="14812498" cy="8229600"/>
          </a:xfrm>
          <a:prstGeom prst="rect">
            <a:avLst/>
          </a:prstGeom>
          <a:noFill/>
          <a:ln>
            <a:noFill/>
          </a:ln>
        </p:spPr>
      </p:pic>
      <p:pic>
        <p:nvPicPr>
          <p:cNvPr id="200" name="Google Shape;200;p25"/>
          <p:cNvPicPr preferRelativeResize="0"/>
          <p:nvPr/>
        </p:nvPicPr>
        <p:blipFill>
          <a:blip r:embed="rId4">
            <a:alphaModFix/>
          </a:blip>
          <a:stretch>
            <a:fillRect/>
          </a:stretch>
        </p:blipFill>
        <p:spPr>
          <a:xfrm>
            <a:off x="-182100" y="0"/>
            <a:ext cx="14812498" cy="8229600"/>
          </a:xfrm>
          <a:prstGeom prst="rect">
            <a:avLst/>
          </a:prstGeom>
          <a:noFill/>
          <a:ln>
            <a:noFill/>
          </a:ln>
        </p:spPr>
      </p:pic>
      <p:pic>
        <p:nvPicPr>
          <p:cNvPr id="201" name="Google Shape;201;p25"/>
          <p:cNvPicPr preferRelativeResize="0"/>
          <p:nvPr/>
        </p:nvPicPr>
        <p:blipFill>
          <a:blip r:embed="rId5">
            <a:alphaModFix/>
          </a:blip>
          <a:stretch>
            <a:fillRect/>
          </a:stretch>
        </p:blipFill>
        <p:spPr>
          <a:xfrm>
            <a:off x="-182100" y="0"/>
            <a:ext cx="14812502" cy="8229600"/>
          </a:xfrm>
          <a:prstGeom prst="rect">
            <a:avLst/>
          </a:prstGeom>
          <a:noFill/>
          <a:ln>
            <a:noFill/>
          </a:ln>
        </p:spPr>
      </p:pic>
      <p:cxnSp>
        <p:nvCxnSpPr>
          <p:cNvPr id="202" name="Google Shape;202;p25"/>
          <p:cNvCxnSpPr/>
          <p:nvPr/>
        </p:nvCxnSpPr>
        <p:spPr>
          <a:xfrm rot="10800000">
            <a:off x="1278425" y="2021025"/>
            <a:ext cx="4272900" cy="3956400"/>
          </a:xfrm>
          <a:prstGeom prst="straightConnector1">
            <a:avLst/>
          </a:prstGeom>
          <a:noFill/>
          <a:ln cap="flat" cmpd="sng" w="38100">
            <a:solidFill>
              <a:srgbClr val="980000"/>
            </a:solidFill>
            <a:prstDash val="solid"/>
            <a:round/>
            <a:headEnd len="med" w="med" type="none"/>
            <a:tailEnd len="med" w="med" type="triangle"/>
          </a:ln>
        </p:spPr>
      </p:cxnSp>
      <p:pic>
        <p:nvPicPr>
          <p:cNvPr id="203" name="Google Shape;203;p25"/>
          <p:cNvPicPr preferRelativeResize="0"/>
          <p:nvPr/>
        </p:nvPicPr>
        <p:blipFill>
          <a:blip r:embed="rId6">
            <a:alphaModFix/>
          </a:blip>
          <a:stretch>
            <a:fillRect/>
          </a:stretch>
        </p:blipFill>
        <p:spPr>
          <a:xfrm>
            <a:off x="-182100" y="0"/>
            <a:ext cx="14812502" cy="8229600"/>
          </a:xfrm>
          <a:prstGeom prst="rect">
            <a:avLst/>
          </a:prstGeom>
          <a:noFill/>
          <a:ln>
            <a:noFill/>
          </a:ln>
        </p:spPr>
      </p:pic>
      <p:cxnSp>
        <p:nvCxnSpPr>
          <p:cNvPr id="204" name="Google Shape;204;p25"/>
          <p:cNvCxnSpPr/>
          <p:nvPr/>
        </p:nvCxnSpPr>
        <p:spPr>
          <a:xfrm rot="10800000">
            <a:off x="1399925" y="2897550"/>
            <a:ext cx="3080100" cy="3201600"/>
          </a:xfrm>
          <a:prstGeom prst="straightConnector1">
            <a:avLst/>
          </a:prstGeom>
          <a:noFill/>
          <a:ln cap="flat" cmpd="sng" w="38100">
            <a:solidFill>
              <a:srgbClr val="980000"/>
            </a:solidFill>
            <a:prstDash val="solid"/>
            <a:round/>
            <a:headEnd len="med" w="med" type="none"/>
            <a:tailEnd len="med" w="med" type="triangle"/>
          </a:ln>
        </p:spPr>
      </p:cxnSp>
      <p:cxnSp>
        <p:nvCxnSpPr>
          <p:cNvPr id="205" name="Google Shape;205;p25"/>
          <p:cNvCxnSpPr/>
          <p:nvPr/>
        </p:nvCxnSpPr>
        <p:spPr>
          <a:xfrm flipH="1" rot="10800000">
            <a:off x="4827200" y="4090325"/>
            <a:ext cx="1661400" cy="3208200"/>
          </a:xfrm>
          <a:prstGeom prst="straightConnector1">
            <a:avLst/>
          </a:prstGeom>
          <a:noFill/>
          <a:ln cap="flat" cmpd="sng" w="38100">
            <a:solidFill>
              <a:srgbClr val="980000"/>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26"/>
          <p:cNvPicPr preferRelativeResize="0"/>
          <p:nvPr/>
        </p:nvPicPr>
        <p:blipFill>
          <a:blip r:embed="rId3">
            <a:alphaModFix/>
          </a:blip>
          <a:stretch>
            <a:fillRect/>
          </a:stretch>
        </p:blipFill>
        <p:spPr>
          <a:xfrm>
            <a:off x="-118525" y="0"/>
            <a:ext cx="14812498" cy="8229600"/>
          </a:xfrm>
          <a:prstGeom prst="rect">
            <a:avLst/>
          </a:prstGeom>
          <a:noFill/>
          <a:ln>
            <a:noFill/>
          </a:ln>
        </p:spPr>
      </p:pic>
      <p:pic>
        <p:nvPicPr>
          <p:cNvPr id="212" name="Google Shape;212;p26"/>
          <p:cNvPicPr preferRelativeResize="0"/>
          <p:nvPr/>
        </p:nvPicPr>
        <p:blipFill>
          <a:blip r:embed="rId4">
            <a:alphaModFix/>
          </a:blip>
          <a:stretch>
            <a:fillRect/>
          </a:stretch>
        </p:blipFill>
        <p:spPr>
          <a:xfrm>
            <a:off x="-182100" y="0"/>
            <a:ext cx="14812498" cy="8229600"/>
          </a:xfrm>
          <a:prstGeom prst="rect">
            <a:avLst/>
          </a:prstGeom>
          <a:noFill/>
          <a:ln>
            <a:noFill/>
          </a:ln>
        </p:spPr>
      </p:pic>
      <p:pic>
        <p:nvPicPr>
          <p:cNvPr id="213" name="Google Shape;213;p26"/>
          <p:cNvPicPr preferRelativeResize="0"/>
          <p:nvPr/>
        </p:nvPicPr>
        <p:blipFill>
          <a:blip r:embed="rId5">
            <a:alphaModFix/>
          </a:blip>
          <a:stretch>
            <a:fillRect/>
          </a:stretch>
        </p:blipFill>
        <p:spPr>
          <a:xfrm>
            <a:off x="-182100" y="0"/>
            <a:ext cx="14812502" cy="8229600"/>
          </a:xfrm>
          <a:prstGeom prst="rect">
            <a:avLst/>
          </a:prstGeom>
          <a:noFill/>
          <a:ln>
            <a:noFill/>
          </a:ln>
        </p:spPr>
      </p:pic>
      <p:cxnSp>
        <p:nvCxnSpPr>
          <p:cNvPr id="214" name="Google Shape;214;p26"/>
          <p:cNvCxnSpPr/>
          <p:nvPr/>
        </p:nvCxnSpPr>
        <p:spPr>
          <a:xfrm rot="10800000">
            <a:off x="1278425" y="2021025"/>
            <a:ext cx="4272900" cy="3956400"/>
          </a:xfrm>
          <a:prstGeom prst="straightConnector1">
            <a:avLst/>
          </a:prstGeom>
          <a:noFill/>
          <a:ln cap="flat" cmpd="sng" w="38100">
            <a:solidFill>
              <a:srgbClr val="980000"/>
            </a:solidFill>
            <a:prstDash val="solid"/>
            <a:round/>
            <a:headEnd len="med" w="med" type="none"/>
            <a:tailEnd len="med" w="med" type="triangle"/>
          </a:ln>
        </p:spPr>
      </p:cxnSp>
      <p:pic>
        <p:nvPicPr>
          <p:cNvPr id="215" name="Google Shape;215;p26"/>
          <p:cNvPicPr preferRelativeResize="0"/>
          <p:nvPr/>
        </p:nvPicPr>
        <p:blipFill>
          <a:blip r:embed="rId6">
            <a:alphaModFix/>
          </a:blip>
          <a:stretch>
            <a:fillRect/>
          </a:stretch>
        </p:blipFill>
        <p:spPr>
          <a:xfrm>
            <a:off x="-182100" y="0"/>
            <a:ext cx="14812502" cy="8229600"/>
          </a:xfrm>
          <a:prstGeom prst="rect">
            <a:avLst/>
          </a:prstGeom>
          <a:noFill/>
          <a:ln>
            <a:noFill/>
          </a:ln>
        </p:spPr>
      </p:pic>
      <p:cxnSp>
        <p:nvCxnSpPr>
          <p:cNvPr id="216" name="Google Shape;216;p26"/>
          <p:cNvCxnSpPr/>
          <p:nvPr/>
        </p:nvCxnSpPr>
        <p:spPr>
          <a:xfrm rot="10800000">
            <a:off x="1399925" y="2897550"/>
            <a:ext cx="3080100" cy="3201600"/>
          </a:xfrm>
          <a:prstGeom prst="straightConnector1">
            <a:avLst/>
          </a:prstGeom>
          <a:noFill/>
          <a:ln cap="flat" cmpd="sng" w="38100">
            <a:solidFill>
              <a:srgbClr val="980000"/>
            </a:solidFill>
            <a:prstDash val="solid"/>
            <a:round/>
            <a:headEnd len="med" w="med" type="none"/>
            <a:tailEnd len="med" w="med" type="triangle"/>
          </a:ln>
        </p:spPr>
      </p:cxnSp>
      <p:cxnSp>
        <p:nvCxnSpPr>
          <p:cNvPr id="217" name="Google Shape;217;p26"/>
          <p:cNvCxnSpPr/>
          <p:nvPr/>
        </p:nvCxnSpPr>
        <p:spPr>
          <a:xfrm flipH="1" rot="10800000">
            <a:off x="4827200" y="4090325"/>
            <a:ext cx="1661400" cy="3208200"/>
          </a:xfrm>
          <a:prstGeom prst="straightConnector1">
            <a:avLst/>
          </a:prstGeom>
          <a:noFill/>
          <a:ln cap="flat" cmpd="sng" w="38100">
            <a:solidFill>
              <a:srgbClr val="980000"/>
            </a:solidFill>
            <a:prstDash val="solid"/>
            <a:round/>
            <a:headEnd len="med" w="med" type="none"/>
            <a:tailEnd len="med" w="med" type="triangle"/>
          </a:ln>
        </p:spPr>
      </p:cxnSp>
      <p:pic>
        <p:nvPicPr>
          <p:cNvPr id="218" name="Google Shape;218;p26"/>
          <p:cNvPicPr preferRelativeResize="0"/>
          <p:nvPr/>
        </p:nvPicPr>
        <p:blipFill>
          <a:blip r:embed="rId7">
            <a:alphaModFix/>
          </a:blip>
          <a:stretch>
            <a:fillRect/>
          </a:stretch>
        </p:blipFill>
        <p:spPr>
          <a:xfrm>
            <a:off x="-182100" y="0"/>
            <a:ext cx="14812502" cy="8229600"/>
          </a:xfrm>
          <a:prstGeom prst="rect">
            <a:avLst/>
          </a:prstGeom>
          <a:noFill/>
          <a:ln>
            <a:noFill/>
          </a:ln>
        </p:spPr>
      </p:pic>
      <p:cxnSp>
        <p:nvCxnSpPr>
          <p:cNvPr id="219" name="Google Shape;219;p26"/>
          <p:cNvCxnSpPr/>
          <p:nvPr/>
        </p:nvCxnSpPr>
        <p:spPr>
          <a:xfrm flipH="1" rot="10800000">
            <a:off x="2721100" y="2970600"/>
            <a:ext cx="1734600" cy="3354000"/>
          </a:xfrm>
          <a:prstGeom prst="straightConnector1">
            <a:avLst/>
          </a:prstGeom>
          <a:noFill/>
          <a:ln cap="flat" cmpd="sng" w="38100">
            <a:solidFill>
              <a:srgbClr val="980000"/>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27"/>
          <p:cNvPicPr preferRelativeResize="0"/>
          <p:nvPr/>
        </p:nvPicPr>
        <p:blipFill>
          <a:blip r:embed="rId3">
            <a:alphaModFix/>
          </a:blip>
          <a:stretch>
            <a:fillRect/>
          </a:stretch>
        </p:blipFill>
        <p:spPr>
          <a:xfrm>
            <a:off x="-118525" y="0"/>
            <a:ext cx="14812498" cy="8229600"/>
          </a:xfrm>
          <a:prstGeom prst="rect">
            <a:avLst/>
          </a:prstGeom>
          <a:noFill/>
          <a:ln>
            <a:noFill/>
          </a:ln>
        </p:spPr>
      </p:pic>
      <p:pic>
        <p:nvPicPr>
          <p:cNvPr id="226" name="Google Shape;226;p27"/>
          <p:cNvPicPr preferRelativeResize="0"/>
          <p:nvPr/>
        </p:nvPicPr>
        <p:blipFill>
          <a:blip r:embed="rId4">
            <a:alphaModFix/>
          </a:blip>
          <a:stretch>
            <a:fillRect/>
          </a:stretch>
        </p:blipFill>
        <p:spPr>
          <a:xfrm>
            <a:off x="-182100" y="0"/>
            <a:ext cx="14812498" cy="8229600"/>
          </a:xfrm>
          <a:prstGeom prst="rect">
            <a:avLst/>
          </a:prstGeom>
          <a:noFill/>
          <a:ln>
            <a:noFill/>
          </a:ln>
        </p:spPr>
      </p:pic>
      <p:pic>
        <p:nvPicPr>
          <p:cNvPr id="227" name="Google Shape;227;p27"/>
          <p:cNvPicPr preferRelativeResize="0"/>
          <p:nvPr/>
        </p:nvPicPr>
        <p:blipFill>
          <a:blip r:embed="rId5">
            <a:alphaModFix/>
          </a:blip>
          <a:stretch>
            <a:fillRect/>
          </a:stretch>
        </p:blipFill>
        <p:spPr>
          <a:xfrm>
            <a:off x="-182100" y="0"/>
            <a:ext cx="14812502" cy="8229600"/>
          </a:xfrm>
          <a:prstGeom prst="rect">
            <a:avLst/>
          </a:prstGeom>
          <a:noFill/>
          <a:ln>
            <a:noFill/>
          </a:ln>
        </p:spPr>
      </p:pic>
      <p:cxnSp>
        <p:nvCxnSpPr>
          <p:cNvPr id="228" name="Google Shape;228;p27"/>
          <p:cNvCxnSpPr/>
          <p:nvPr/>
        </p:nvCxnSpPr>
        <p:spPr>
          <a:xfrm rot="10800000">
            <a:off x="1278425" y="2021025"/>
            <a:ext cx="4272900" cy="3956400"/>
          </a:xfrm>
          <a:prstGeom prst="straightConnector1">
            <a:avLst/>
          </a:prstGeom>
          <a:noFill/>
          <a:ln cap="flat" cmpd="sng" w="38100">
            <a:solidFill>
              <a:srgbClr val="980000"/>
            </a:solidFill>
            <a:prstDash val="solid"/>
            <a:round/>
            <a:headEnd len="med" w="med" type="none"/>
            <a:tailEnd len="med" w="med" type="triangle"/>
          </a:ln>
        </p:spPr>
      </p:cxnSp>
      <p:pic>
        <p:nvPicPr>
          <p:cNvPr id="229" name="Google Shape;229;p27"/>
          <p:cNvPicPr preferRelativeResize="0"/>
          <p:nvPr/>
        </p:nvPicPr>
        <p:blipFill>
          <a:blip r:embed="rId6">
            <a:alphaModFix/>
          </a:blip>
          <a:stretch>
            <a:fillRect/>
          </a:stretch>
        </p:blipFill>
        <p:spPr>
          <a:xfrm>
            <a:off x="-182100" y="0"/>
            <a:ext cx="14812502" cy="8229600"/>
          </a:xfrm>
          <a:prstGeom prst="rect">
            <a:avLst/>
          </a:prstGeom>
          <a:noFill/>
          <a:ln>
            <a:noFill/>
          </a:ln>
        </p:spPr>
      </p:pic>
      <p:cxnSp>
        <p:nvCxnSpPr>
          <p:cNvPr id="230" name="Google Shape;230;p27"/>
          <p:cNvCxnSpPr/>
          <p:nvPr/>
        </p:nvCxnSpPr>
        <p:spPr>
          <a:xfrm rot="10800000">
            <a:off x="1399925" y="2897550"/>
            <a:ext cx="3080100" cy="3201600"/>
          </a:xfrm>
          <a:prstGeom prst="straightConnector1">
            <a:avLst/>
          </a:prstGeom>
          <a:noFill/>
          <a:ln cap="flat" cmpd="sng" w="38100">
            <a:solidFill>
              <a:srgbClr val="980000"/>
            </a:solidFill>
            <a:prstDash val="solid"/>
            <a:round/>
            <a:headEnd len="med" w="med" type="none"/>
            <a:tailEnd len="med" w="med" type="triangle"/>
          </a:ln>
        </p:spPr>
      </p:cxnSp>
      <p:cxnSp>
        <p:nvCxnSpPr>
          <p:cNvPr id="231" name="Google Shape;231;p27"/>
          <p:cNvCxnSpPr/>
          <p:nvPr/>
        </p:nvCxnSpPr>
        <p:spPr>
          <a:xfrm flipH="1" rot="10800000">
            <a:off x="4827200" y="4090325"/>
            <a:ext cx="1661400" cy="3208200"/>
          </a:xfrm>
          <a:prstGeom prst="straightConnector1">
            <a:avLst/>
          </a:prstGeom>
          <a:noFill/>
          <a:ln cap="flat" cmpd="sng" w="38100">
            <a:solidFill>
              <a:srgbClr val="980000"/>
            </a:solidFill>
            <a:prstDash val="solid"/>
            <a:round/>
            <a:headEnd len="med" w="med" type="none"/>
            <a:tailEnd len="med" w="med" type="triangle"/>
          </a:ln>
        </p:spPr>
      </p:cxnSp>
      <p:pic>
        <p:nvPicPr>
          <p:cNvPr id="232" name="Google Shape;232;p27"/>
          <p:cNvPicPr preferRelativeResize="0"/>
          <p:nvPr/>
        </p:nvPicPr>
        <p:blipFill>
          <a:blip r:embed="rId7">
            <a:alphaModFix/>
          </a:blip>
          <a:stretch>
            <a:fillRect/>
          </a:stretch>
        </p:blipFill>
        <p:spPr>
          <a:xfrm>
            <a:off x="-182100" y="0"/>
            <a:ext cx="14812502" cy="8229600"/>
          </a:xfrm>
          <a:prstGeom prst="rect">
            <a:avLst/>
          </a:prstGeom>
          <a:noFill/>
          <a:ln>
            <a:noFill/>
          </a:ln>
        </p:spPr>
      </p:pic>
      <p:cxnSp>
        <p:nvCxnSpPr>
          <p:cNvPr id="233" name="Google Shape;233;p27"/>
          <p:cNvCxnSpPr/>
          <p:nvPr/>
        </p:nvCxnSpPr>
        <p:spPr>
          <a:xfrm flipH="1" rot="10800000">
            <a:off x="2721100" y="2970600"/>
            <a:ext cx="1734600" cy="3354000"/>
          </a:xfrm>
          <a:prstGeom prst="straightConnector1">
            <a:avLst/>
          </a:prstGeom>
          <a:noFill/>
          <a:ln cap="flat" cmpd="sng" w="38100">
            <a:solidFill>
              <a:srgbClr val="980000"/>
            </a:solidFill>
            <a:prstDash val="solid"/>
            <a:round/>
            <a:headEnd len="med" w="med" type="none"/>
            <a:tailEnd len="med" w="med" type="triangle"/>
          </a:ln>
        </p:spPr>
      </p:cxnSp>
      <p:pic>
        <p:nvPicPr>
          <p:cNvPr id="234" name="Google Shape;234;p27"/>
          <p:cNvPicPr preferRelativeResize="0"/>
          <p:nvPr/>
        </p:nvPicPr>
        <p:blipFill>
          <a:blip r:embed="rId8">
            <a:alphaModFix/>
          </a:blip>
          <a:stretch>
            <a:fillRect/>
          </a:stretch>
        </p:blipFill>
        <p:spPr>
          <a:xfrm>
            <a:off x="-182100" y="0"/>
            <a:ext cx="14812502" cy="8229600"/>
          </a:xfrm>
          <a:prstGeom prst="rect">
            <a:avLst/>
          </a:prstGeom>
          <a:noFill/>
          <a:ln>
            <a:noFill/>
          </a:ln>
        </p:spPr>
      </p:pic>
      <p:cxnSp>
        <p:nvCxnSpPr>
          <p:cNvPr id="235" name="Google Shape;235;p27"/>
          <p:cNvCxnSpPr/>
          <p:nvPr/>
        </p:nvCxnSpPr>
        <p:spPr>
          <a:xfrm flipH="1" rot="10800000">
            <a:off x="4827200" y="2020925"/>
            <a:ext cx="6360600" cy="5277600"/>
          </a:xfrm>
          <a:prstGeom prst="straightConnector1">
            <a:avLst/>
          </a:prstGeom>
          <a:noFill/>
          <a:ln cap="flat" cmpd="sng" w="38100">
            <a:solidFill>
              <a:srgbClr val="980000"/>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28"/>
          <p:cNvPicPr preferRelativeResize="0"/>
          <p:nvPr/>
        </p:nvPicPr>
        <p:blipFill>
          <a:blip r:embed="rId3">
            <a:alphaModFix/>
          </a:blip>
          <a:stretch>
            <a:fillRect/>
          </a:stretch>
        </p:blipFill>
        <p:spPr>
          <a:xfrm>
            <a:off x="-118525" y="0"/>
            <a:ext cx="14812498" cy="8229600"/>
          </a:xfrm>
          <a:prstGeom prst="rect">
            <a:avLst/>
          </a:prstGeom>
          <a:noFill/>
          <a:ln>
            <a:noFill/>
          </a:ln>
        </p:spPr>
      </p:pic>
      <p:pic>
        <p:nvPicPr>
          <p:cNvPr id="242" name="Google Shape;242;p28"/>
          <p:cNvPicPr preferRelativeResize="0"/>
          <p:nvPr/>
        </p:nvPicPr>
        <p:blipFill>
          <a:blip r:embed="rId4">
            <a:alphaModFix/>
          </a:blip>
          <a:stretch>
            <a:fillRect/>
          </a:stretch>
        </p:blipFill>
        <p:spPr>
          <a:xfrm>
            <a:off x="-182100" y="0"/>
            <a:ext cx="14812498" cy="8229600"/>
          </a:xfrm>
          <a:prstGeom prst="rect">
            <a:avLst/>
          </a:prstGeom>
          <a:noFill/>
          <a:ln>
            <a:noFill/>
          </a:ln>
        </p:spPr>
      </p:pic>
      <p:pic>
        <p:nvPicPr>
          <p:cNvPr id="243" name="Google Shape;243;p28"/>
          <p:cNvPicPr preferRelativeResize="0"/>
          <p:nvPr/>
        </p:nvPicPr>
        <p:blipFill>
          <a:blip r:embed="rId5">
            <a:alphaModFix/>
          </a:blip>
          <a:stretch>
            <a:fillRect/>
          </a:stretch>
        </p:blipFill>
        <p:spPr>
          <a:xfrm>
            <a:off x="-182100" y="0"/>
            <a:ext cx="14812502" cy="8229600"/>
          </a:xfrm>
          <a:prstGeom prst="rect">
            <a:avLst/>
          </a:prstGeom>
          <a:noFill/>
          <a:ln>
            <a:noFill/>
          </a:ln>
        </p:spPr>
      </p:pic>
      <p:cxnSp>
        <p:nvCxnSpPr>
          <p:cNvPr id="244" name="Google Shape;244;p28"/>
          <p:cNvCxnSpPr/>
          <p:nvPr/>
        </p:nvCxnSpPr>
        <p:spPr>
          <a:xfrm rot="10800000">
            <a:off x="1278425" y="2021025"/>
            <a:ext cx="4272900" cy="3956400"/>
          </a:xfrm>
          <a:prstGeom prst="straightConnector1">
            <a:avLst/>
          </a:prstGeom>
          <a:noFill/>
          <a:ln cap="flat" cmpd="sng" w="38100">
            <a:solidFill>
              <a:srgbClr val="980000"/>
            </a:solidFill>
            <a:prstDash val="solid"/>
            <a:round/>
            <a:headEnd len="med" w="med" type="none"/>
            <a:tailEnd len="med" w="med" type="triangle"/>
          </a:ln>
        </p:spPr>
      </p:cxnSp>
      <p:pic>
        <p:nvPicPr>
          <p:cNvPr id="245" name="Google Shape;245;p28"/>
          <p:cNvPicPr preferRelativeResize="0"/>
          <p:nvPr/>
        </p:nvPicPr>
        <p:blipFill>
          <a:blip r:embed="rId6">
            <a:alphaModFix/>
          </a:blip>
          <a:stretch>
            <a:fillRect/>
          </a:stretch>
        </p:blipFill>
        <p:spPr>
          <a:xfrm>
            <a:off x="-182100" y="0"/>
            <a:ext cx="14812502" cy="8229600"/>
          </a:xfrm>
          <a:prstGeom prst="rect">
            <a:avLst/>
          </a:prstGeom>
          <a:noFill/>
          <a:ln>
            <a:noFill/>
          </a:ln>
        </p:spPr>
      </p:pic>
      <p:cxnSp>
        <p:nvCxnSpPr>
          <p:cNvPr id="246" name="Google Shape;246;p28"/>
          <p:cNvCxnSpPr/>
          <p:nvPr/>
        </p:nvCxnSpPr>
        <p:spPr>
          <a:xfrm rot="10800000">
            <a:off x="1399925" y="2897550"/>
            <a:ext cx="3080100" cy="3201600"/>
          </a:xfrm>
          <a:prstGeom prst="straightConnector1">
            <a:avLst/>
          </a:prstGeom>
          <a:noFill/>
          <a:ln cap="flat" cmpd="sng" w="38100">
            <a:solidFill>
              <a:srgbClr val="980000"/>
            </a:solidFill>
            <a:prstDash val="solid"/>
            <a:round/>
            <a:headEnd len="med" w="med" type="none"/>
            <a:tailEnd len="med" w="med" type="triangle"/>
          </a:ln>
        </p:spPr>
      </p:cxnSp>
      <p:cxnSp>
        <p:nvCxnSpPr>
          <p:cNvPr id="247" name="Google Shape;247;p28"/>
          <p:cNvCxnSpPr/>
          <p:nvPr/>
        </p:nvCxnSpPr>
        <p:spPr>
          <a:xfrm flipH="1" rot="10800000">
            <a:off x="4827200" y="4090325"/>
            <a:ext cx="1661400" cy="3208200"/>
          </a:xfrm>
          <a:prstGeom prst="straightConnector1">
            <a:avLst/>
          </a:prstGeom>
          <a:noFill/>
          <a:ln cap="flat" cmpd="sng" w="38100">
            <a:solidFill>
              <a:srgbClr val="980000"/>
            </a:solidFill>
            <a:prstDash val="solid"/>
            <a:round/>
            <a:headEnd len="med" w="med" type="none"/>
            <a:tailEnd len="med" w="med" type="triangle"/>
          </a:ln>
        </p:spPr>
      </p:cxnSp>
      <p:pic>
        <p:nvPicPr>
          <p:cNvPr id="248" name="Google Shape;248;p28"/>
          <p:cNvPicPr preferRelativeResize="0"/>
          <p:nvPr/>
        </p:nvPicPr>
        <p:blipFill>
          <a:blip r:embed="rId7">
            <a:alphaModFix/>
          </a:blip>
          <a:stretch>
            <a:fillRect/>
          </a:stretch>
        </p:blipFill>
        <p:spPr>
          <a:xfrm>
            <a:off x="-182100" y="0"/>
            <a:ext cx="14812502" cy="8229600"/>
          </a:xfrm>
          <a:prstGeom prst="rect">
            <a:avLst/>
          </a:prstGeom>
          <a:noFill/>
          <a:ln>
            <a:noFill/>
          </a:ln>
        </p:spPr>
      </p:pic>
      <p:cxnSp>
        <p:nvCxnSpPr>
          <p:cNvPr id="249" name="Google Shape;249;p28"/>
          <p:cNvCxnSpPr/>
          <p:nvPr/>
        </p:nvCxnSpPr>
        <p:spPr>
          <a:xfrm flipH="1" rot="10800000">
            <a:off x="2721100" y="2970600"/>
            <a:ext cx="1734600" cy="3354000"/>
          </a:xfrm>
          <a:prstGeom prst="straightConnector1">
            <a:avLst/>
          </a:prstGeom>
          <a:noFill/>
          <a:ln cap="flat" cmpd="sng" w="38100">
            <a:solidFill>
              <a:srgbClr val="980000"/>
            </a:solidFill>
            <a:prstDash val="solid"/>
            <a:round/>
            <a:headEnd len="med" w="med" type="none"/>
            <a:tailEnd len="med" w="med" type="triangle"/>
          </a:ln>
        </p:spPr>
      </p:cxnSp>
      <p:pic>
        <p:nvPicPr>
          <p:cNvPr id="250" name="Google Shape;250;p28"/>
          <p:cNvPicPr preferRelativeResize="0"/>
          <p:nvPr/>
        </p:nvPicPr>
        <p:blipFill>
          <a:blip r:embed="rId8">
            <a:alphaModFix/>
          </a:blip>
          <a:stretch>
            <a:fillRect/>
          </a:stretch>
        </p:blipFill>
        <p:spPr>
          <a:xfrm>
            <a:off x="-182100" y="0"/>
            <a:ext cx="14812502" cy="8229600"/>
          </a:xfrm>
          <a:prstGeom prst="rect">
            <a:avLst/>
          </a:prstGeom>
          <a:noFill/>
          <a:ln>
            <a:noFill/>
          </a:ln>
        </p:spPr>
      </p:pic>
      <p:cxnSp>
        <p:nvCxnSpPr>
          <p:cNvPr id="251" name="Google Shape;251;p28"/>
          <p:cNvCxnSpPr/>
          <p:nvPr/>
        </p:nvCxnSpPr>
        <p:spPr>
          <a:xfrm flipH="1" rot="10800000">
            <a:off x="4827200" y="2020925"/>
            <a:ext cx="6360600" cy="5277600"/>
          </a:xfrm>
          <a:prstGeom prst="straightConnector1">
            <a:avLst/>
          </a:prstGeom>
          <a:noFill/>
          <a:ln cap="flat" cmpd="sng" w="38100">
            <a:solidFill>
              <a:srgbClr val="980000"/>
            </a:solidFill>
            <a:prstDash val="solid"/>
            <a:round/>
            <a:headEnd len="med" w="med" type="none"/>
            <a:tailEnd len="med" w="med" type="triangle"/>
          </a:ln>
        </p:spPr>
      </p:cxnSp>
      <p:pic>
        <p:nvPicPr>
          <p:cNvPr id="252" name="Google Shape;252;p28"/>
          <p:cNvPicPr preferRelativeResize="0"/>
          <p:nvPr/>
        </p:nvPicPr>
        <p:blipFill>
          <a:blip r:embed="rId9">
            <a:alphaModFix/>
          </a:blip>
          <a:stretch>
            <a:fillRect/>
          </a:stretch>
        </p:blipFill>
        <p:spPr>
          <a:xfrm>
            <a:off x="-182100" y="0"/>
            <a:ext cx="14812502" cy="8229600"/>
          </a:xfrm>
          <a:prstGeom prst="rect">
            <a:avLst/>
          </a:prstGeom>
          <a:noFill/>
          <a:ln>
            <a:noFill/>
          </a:ln>
        </p:spPr>
      </p:pic>
      <p:cxnSp>
        <p:nvCxnSpPr>
          <p:cNvPr id="253" name="Google Shape;253;p28"/>
          <p:cNvCxnSpPr/>
          <p:nvPr/>
        </p:nvCxnSpPr>
        <p:spPr>
          <a:xfrm flipH="1" rot="10800000">
            <a:off x="3993050" y="4455550"/>
            <a:ext cx="7608900" cy="3287100"/>
          </a:xfrm>
          <a:prstGeom prst="straightConnector1">
            <a:avLst/>
          </a:prstGeom>
          <a:noFill/>
          <a:ln cap="flat" cmpd="sng" w="38100">
            <a:solidFill>
              <a:srgbClr val="980000"/>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9"/>
          <p:cNvSpPr/>
          <p:nvPr/>
        </p:nvSpPr>
        <p:spPr>
          <a:xfrm>
            <a:off x="779383" y="613410"/>
            <a:ext cx="5567482" cy="695920"/>
          </a:xfrm>
          <a:prstGeom prst="rect">
            <a:avLst/>
          </a:prstGeom>
          <a:noFill/>
          <a:ln>
            <a:noFill/>
          </a:ln>
        </p:spPr>
        <p:txBody>
          <a:bodyPr anchorCtr="0" anchor="t" bIns="0" lIns="0" spcFirstLastPara="1" rIns="0" wrap="square" tIns="0">
            <a:noAutofit/>
          </a:bodyPr>
          <a:lstStyle/>
          <a:p>
            <a:pPr indent="0" lvl="0" marL="0" marR="0" rtl="0" algn="l">
              <a:lnSpc>
                <a:spcPct val="125287"/>
              </a:lnSpc>
              <a:spcBef>
                <a:spcPts val="0"/>
              </a:spcBef>
              <a:spcAft>
                <a:spcPts val="0"/>
              </a:spcAft>
              <a:buClr>
                <a:srgbClr val="403011"/>
              </a:buClr>
              <a:buSzPts val="4350"/>
              <a:buFont typeface="Brygada 1918"/>
              <a:buNone/>
            </a:pPr>
            <a:r>
              <a:rPr b="0" i="0" lang="en-US" sz="4350" u="none" cap="none" strike="noStrike">
                <a:solidFill>
                  <a:srgbClr val="403011"/>
                </a:solidFill>
                <a:latin typeface="Brygada 1918"/>
                <a:ea typeface="Brygada 1918"/>
                <a:cs typeface="Brygada 1918"/>
                <a:sym typeface="Brygada 1918"/>
              </a:rPr>
              <a:t>Tips</a:t>
            </a:r>
            <a:endParaRPr b="0" i="0" sz="4350" u="none" cap="none" strike="noStrike"/>
          </a:p>
        </p:txBody>
      </p:sp>
      <p:pic>
        <p:nvPicPr>
          <p:cNvPr descr="preencoded.png" id="260" name="Google Shape;260;p29"/>
          <p:cNvPicPr preferRelativeResize="0"/>
          <p:nvPr/>
        </p:nvPicPr>
        <p:blipFill rotWithShape="1">
          <a:blip r:embed="rId3">
            <a:alphaModFix/>
          </a:blip>
          <a:srcRect b="0" l="0" r="0" t="0"/>
          <a:stretch/>
        </p:blipFill>
        <p:spPr>
          <a:xfrm>
            <a:off x="779383" y="1643301"/>
            <a:ext cx="6535817" cy="890707"/>
          </a:xfrm>
          <a:prstGeom prst="rect">
            <a:avLst/>
          </a:prstGeom>
          <a:noFill/>
          <a:ln>
            <a:noFill/>
          </a:ln>
        </p:spPr>
      </p:pic>
      <p:sp>
        <p:nvSpPr>
          <p:cNvPr id="261" name="Google Shape;261;p29"/>
          <p:cNvSpPr/>
          <p:nvPr/>
        </p:nvSpPr>
        <p:spPr>
          <a:xfrm>
            <a:off x="1002030" y="2867978"/>
            <a:ext cx="2783681" cy="347901"/>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03011"/>
              </a:buClr>
              <a:buSzPts val="2150"/>
              <a:buFont typeface="Brygada 1918"/>
              <a:buNone/>
            </a:pPr>
            <a:r>
              <a:rPr b="0" i="0" lang="en-US" sz="2150" u="none" cap="none" strike="noStrike">
                <a:solidFill>
                  <a:srgbClr val="403011"/>
                </a:solidFill>
                <a:latin typeface="Brygada 1918"/>
                <a:ea typeface="Brygada 1918"/>
                <a:cs typeface="Brygada 1918"/>
                <a:sym typeface="Brygada 1918"/>
              </a:rPr>
              <a:t>Stop active sessions</a:t>
            </a:r>
            <a:endParaRPr b="0" i="0" sz="2150" u="none" cap="none" strike="noStrike"/>
          </a:p>
        </p:txBody>
      </p:sp>
      <p:sp>
        <p:nvSpPr>
          <p:cNvPr id="262" name="Google Shape;262;p29"/>
          <p:cNvSpPr/>
          <p:nvPr/>
        </p:nvSpPr>
        <p:spPr>
          <a:xfrm>
            <a:off x="1002030" y="3349466"/>
            <a:ext cx="6090523" cy="71247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750"/>
              <a:buFont typeface="Brygada 1918"/>
              <a:buNone/>
            </a:pPr>
            <a:r>
              <a:rPr b="0" i="0" lang="en-US" sz="1750" u="none" cap="none" strike="noStrike">
                <a:solidFill>
                  <a:srgbClr val="403011"/>
                </a:solidFill>
                <a:latin typeface="Brygada 1918"/>
                <a:ea typeface="Brygada 1918"/>
                <a:cs typeface="Brygada 1918"/>
                <a:sym typeface="Brygada 1918"/>
              </a:rPr>
              <a:t>When you are not training anymore, ensure active sessions are stopped</a:t>
            </a:r>
            <a:endParaRPr b="0" i="0" sz="1750" u="none" cap="none" strike="noStrike"/>
          </a:p>
        </p:txBody>
      </p:sp>
      <p:pic>
        <p:nvPicPr>
          <p:cNvPr descr="preencoded.png" id="263" name="Google Shape;263;p29"/>
          <p:cNvPicPr preferRelativeResize="0"/>
          <p:nvPr/>
        </p:nvPicPr>
        <p:blipFill rotWithShape="1">
          <a:blip r:embed="rId4">
            <a:alphaModFix/>
          </a:blip>
          <a:srcRect b="0" l="0" r="0" t="0"/>
          <a:stretch/>
        </p:blipFill>
        <p:spPr>
          <a:xfrm>
            <a:off x="7315200" y="1643301"/>
            <a:ext cx="6535817" cy="890707"/>
          </a:xfrm>
          <a:prstGeom prst="rect">
            <a:avLst/>
          </a:prstGeom>
          <a:noFill/>
          <a:ln>
            <a:noFill/>
          </a:ln>
        </p:spPr>
      </p:pic>
      <p:sp>
        <p:nvSpPr>
          <p:cNvPr id="264" name="Google Shape;264;p29"/>
          <p:cNvSpPr/>
          <p:nvPr/>
        </p:nvSpPr>
        <p:spPr>
          <a:xfrm>
            <a:off x="7537847" y="2867978"/>
            <a:ext cx="2783681" cy="347901"/>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03011"/>
              </a:buClr>
              <a:buSzPts val="2150"/>
              <a:buFont typeface="Brygada 1918"/>
              <a:buNone/>
            </a:pPr>
            <a:r>
              <a:rPr b="0" i="0" lang="en-US" sz="2150" u="none" cap="none" strike="noStrike">
                <a:solidFill>
                  <a:srgbClr val="403011"/>
                </a:solidFill>
                <a:latin typeface="Brygada 1918"/>
                <a:ea typeface="Brygada 1918"/>
                <a:cs typeface="Brygada 1918"/>
                <a:sym typeface="Brygada 1918"/>
              </a:rPr>
              <a:t>Train on cloud</a:t>
            </a:r>
            <a:endParaRPr b="0" i="0" sz="2150" u="none" cap="none" strike="noStrike"/>
          </a:p>
        </p:txBody>
      </p:sp>
      <p:sp>
        <p:nvSpPr>
          <p:cNvPr id="265" name="Google Shape;265;p29"/>
          <p:cNvSpPr/>
          <p:nvPr/>
        </p:nvSpPr>
        <p:spPr>
          <a:xfrm>
            <a:off x="7537847" y="3349466"/>
            <a:ext cx="6090523" cy="71247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750"/>
              <a:buFont typeface="Brygada 1918"/>
              <a:buNone/>
            </a:pPr>
            <a:r>
              <a:rPr b="0" i="0" lang="en-US" sz="1750" u="none" cap="none" strike="noStrike">
                <a:solidFill>
                  <a:srgbClr val="403011"/>
                </a:solidFill>
                <a:latin typeface="Brygada 1918"/>
                <a:ea typeface="Brygada 1918"/>
                <a:cs typeface="Brygada 1918"/>
                <a:sym typeface="Brygada 1918"/>
              </a:rPr>
              <a:t>Run one epoch, if your notebook runs end to end, increase number of epochs and train on cloud</a:t>
            </a:r>
            <a:endParaRPr b="0" i="0" sz="1750" u="none" cap="none" strike="noStrike"/>
          </a:p>
        </p:txBody>
      </p:sp>
      <p:pic>
        <p:nvPicPr>
          <p:cNvPr descr="preencoded.png" id="266" name="Google Shape;266;p29"/>
          <p:cNvPicPr preferRelativeResize="0"/>
          <p:nvPr/>
        </p:nvPicPr>
        <p:blipFill rotWithShape="1">
          <a:blip r:embed="rId5">
            <a:alphaModFix/>
          </a:blip>
          <a:srcRect b="0" l="0" r="0" t="0"/>
          <a:stretch/>
        </p:blipFill>
        <p:spPr>
          <a:xfrm>
            <a:off x="779383" y="4618553"/>
            <a:ext cx="6535817" cy="890707"/>
          </a:xfrm>
          <a:prstGeom prst="rect">
            <a:avLst/>
          </a:prstGeom>
          <a:noFill/>
          <a:ln>
            <a:noFill/>
          </a:ln>
        </p:spPr>
      </p:pic>
      <p:sp>
        <p:nvSpPr>
          <p:cNvPr id="267" name="Google Shape;267;p29"/>
          <p:cNvSpPr/>
          <p:nvPr/>
        </p:nvSpPr>
        <p:spPr>
          <a:xfrm>
            <a:off x="1002030" y="5843230"/>
            <a:ext cx="4376380" cy="347901"/>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03011"/>
              </a:buClr>
              <a:buSzPts val="2150"/>
              <a:buFont typeface="Brygada 1918"/>
              <a:buNone/>
            </a:pPr>
            <a:r>
              <a:rPr b="0" i="0" lang="en-US" sz="2150" u="none" cap="none" strike="noStrike">
                <a:solidFill>
                  <a:srgbClr val="403011"/>
                </a:solidFill>
                <a:latin typeface="Brygada 1918"/>
                <a:ea typeface="Brygada 1918"/>
                <a:cs typeface="Brygada 1918"/>
                <a:sym typeface="Brygada 1918"/>
              </a:rPr>
              <a:t>Create multiple Kaggle accounts?</a:t>
            </a:r>
            <a:endParaRPr b="0" i="0" sz="2150" u="none" cap="none" strike="noStrike"/>
          </a:p>
        </p:txBody>
      </p:sp>
      <p:sp>
        <p:nvSpPr>
          <p:cNvPr id="268" name="Google Shape;268;p29"/>
          <p:cNvSpPr/>
          <p:nvPr/>
        </p:nvSpPr>
        <p:spPr>
          <a:xfrm>
            <a:off x="1002030" y="6324719"/>
            <a:ext cx="6090523" cy="1068705"/>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750"/>
              <a:buFont typeface="Brygada 1918"/>
              <a:buNone/>
            </a:pPr>
            <a:r>
              <a:rPr b="0" i="0" lang="en-US" sz="1750" u="none" cap="none" strike="noStrike">
                <a:solidFill>
                  <a:srgbClr val="403011"/>
                </a:solidFill>
                <a:latin typeface="Brygada 1918"/>
                <a:ea typeface="Brygada 1918"/>
                <a:cs typeface="Brygada 1918"/>
                <a:sym typeface="Brygada 1918"/>
              </a:rPr>
              <a:t>You can verify(</a:t>
            </a:r>
            <a:r>
              <a:rPr b="1" i="0" lang="en-US" sz="1750" u="none" cap="none" strike="noStrike">
                <a:solidFill>
                  <a:srgbClr val="403011"/>
                </a:solidFill>
                <a:latin typeface="Brygada 1918"/>
                <a:ea typeface="Brygada 1918"/>
                <a:cs typeface="Brygada 1918"/>
                <a:sym typeface="Brygada 1918"/>
              </a:rPr>
              <a:t>using phone number</a:t>
            </a:r>
            <a:r>
              <a:rPr b="0" i="0" lang="en-US" sz="1750" u="none" cap="none" strike="noStrike">
                <a:solidFill>
                  <a:srgbClr val="403011"/>
                </a:solidFill>
                <a:latin typeface="Brygada 1918"/>
                <a:ea typeface="Brygada 1918"/>
                <a:cs typeface="Brygada 1918"/>
                <a:sym typeface="Brygada 1918"/>
              </a:rPr>
              <a:t>) as many kaggle accounts as you want, each kaggle account gives you free 30 hours of GPU</a:t>
            </a:r>
            <a:endParaRPr b="0" i="0" sz="1750" u="none" cap="none" strike="noStrike"/>
          </a:p>
        </p:txBody>
      </p:sp>
      <p:pic>
        <p:nvPicPr>
          <p:cNvPr descr="preencoded.png" id="269" name="Google Shape;269;p29"/>
          <p:cNvPicPr preferRelativeResize="0"/>
          <p:nvPr/>
        </p:nvPicPr>
        <p:blipFill rotWithShape="1">
          <a:blip r:embed="rId6">
            <a:alphaModFix/>
          </a:blip>
          <a:srcRect b="0" l="0" r="0" t="0"/>
          <a:stretch/>
        </p:blipFill>
        <p:spPr>
          <a:xfrm>
            <a:off x="7315200" y="4618553"/>
            <a:ext cx="6535817" cy="890707"/>
          </a:xfrm>
          <a:prstGeom prst="rect">
            <a:avLst/>
          </a:prstGeom>
          <a:noFill/>
          <a:ln>
            <a:noFill/>
          </a:ln>
        </p:spPr>
      </p:pic>
      <p:sp>
        <p:nvSpPr>
          <p:cNvPr id="270" name="Google Shape;270;p29"/>
          <p:cNvSpPr/>
          <p:nvPr/>
        </p:nvSpPr>
        <p:spPr>
          <a:xfrm>
            <a:off x="7537847" y="5843230"/>
            <a:ext cx="2937034" cy="347901"/>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03011"/>
              </a:buClr>
              <a:buSzPts val="2150"/>
              <a:buFont typeface="Brygada 1918"/>
              <a:buNone/>
            </a:pPr>
            <a:r>
              <a:rPr b="0" i="0" lang="en-US" sz="2150" u="none" cap="none" strike="noStrike">
                <a:solidFill>
                  <a:srgbClr val="403011"/>
                </a:solidFill>
                <a:latin typeface="Brygada 1918"/>
                <a:ea typeface="Brygada 1918"/>
                <a:cs typeface="Brygada 1918"/>
                <a:sym typeface="Brygada 1918"/>
              </a:rPr>
              <a:t>Save your checkpoints</a:t>
            </a:r>
            <a:endParaRPr b="0" i="0" sz="2150" u="none" cap="none" strike="noStrike"/>
          </a:p>
        </p:txBody>
      </p:sp>
      <p:sp>
        <p:nvSpPr>
          <p:cNvPr id="271" name="Google Shape;271;p29"/>
          <p:cNvSpPr/>
          <p:nvPr/>
        </p:nvSpPr>
        <p:spPr>
          <a:xfrm>
            <a:off x="7537847" y="6324719"/>
            <a:ext cx="6090523" cy="1068705"/>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750"/>
              <a:buFont typeface="Brygada 1918"/>
              <a:buNone/>
            </a:pPr>
            <a:r>
              <a:rPr b="0" i="0" lang="en-US" sz="1750" u="none" cap="none" strike="noStrike">
                <a:solidFill>
                  <a:srgbClr val="403011"/>
                </a:solidFill>
                <a:latin typeface="Brygada 1918"/>
                <a:ea typeface="Brygada 1918"/>
                <a:cs typeface="Brygada 1918"/>
                <a:sym typeface="Brygada 1918"/>
              </a:rPr>
              <a:t>Save every best model you get, so that if kaggle crashes, you can always resume from your best model thus far, this will ensure that your previous trainings don't go to waste</a:t>
            </a:r>
            <a:endParaRPr b="0" i="0" sz="1750" u="none" cap="none" strike="noStrike"/>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0"/>
          <p:cNvSpPr txBox="1"/>
          <p:nvPr/>
        </p:nvSpPr>
        <p:spPr>
          <a:xfrm>
            <a:off x="3323500" y="2800025"/>
            <a:ext cx="9106200" cy="27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8900">
                <a:latin typeface="Helvetica Neue"/>
                <a:ea typeface="Helvetica Neue"/>
                <a:cs typeface="Helvetica Neue"/>
                <a:sym typeface="Helvetica Neue"/>
              </a:rPr>
              <a:t>QUICK DEMO</a:t>
            </a:r>
            <a:endParaRPr b="1" sz="8900">
              <a:latin typeface="Helvetica Neue"/>
              <a:ea typeface="Helvetica Neue"/>
              <a:cs typeface="Helvetica Neue"/>
              <a:sym typeface="Helvetica Neue"/>
            </a:endParaRPr>
          </a:p>
        </p:txBody>
      </p:sp>
      <p:sp>
        <p:nvSpPr>
          <p:cNvPr id="278" name="Google Shape;278;p30"/>
          <p:cNvSpPr/>
          <p:nvPr/>
        </p:nvSpPr>
        <p:spPr>
          <a:xfrm>
            <a:off x="12770500" y="7608725"/>
            <a:ext cx="1860000" cy="560100"/>
          </a:xfrm>
          <a:prstGeom prst="rect">
            <a:avLst/>
          </a:prstGeom>
          <a:solidFill>
            <a:srgbClr val="F6EBD4"/>
          </a:solidFill>
          <a:ln cap="flat" cmpd="sng" w="9525">
            <a:solidFill>
              <a:srgbClr val="F6EBD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p:nvPr/>
        </p:nvSpPr>
        <p:spPr>
          <a:xfrm>
            <a:off x="670203" y="526733"/>
            <a:ext cx="8278416" cy="598408"/>
          </a:xfrm>
          <a:prstGeom prst="rect">
            <a:avLst/>
          </a:prstGeom>
          <a:noFill/>
          <a:ln>
            <a:noFill/>
          </a:ln>
        </p:spPr>
        <p:txBody>
          <a:bodyPr anchorCtr="0" anchor="t" bIns="0" lIns="0" spcFirstLastPara="1" rIns="0" wrap="square" tIns="0">
            <a:noAutofit/>
          </a:bodyPr>
          <a:lstStyle/>
          <a:p>
            <a:pPr indent="0" lvl="0" marL="0" marR="0" rtl="0" algn="l">
              <a:lnSpc>
                <a:spcPct val="125333"/>
              </a:lnSpc>
              <a:spcBef>
                <a:spcPts val="0"/>
              </a:spcBef>
              <a:spcAft>
                <a:spcPts val="0"/>
              </a:spcAft>
              <a:buClr>
                <a:srgbClr val="403011"/>
              </a:buClr>
              <a:buSzPts val="3750"/>
              <a:buFont typeface="Brygada 1918"/>
              <a:buNone/>
            </a:pPr>
            <a:r>
              <a:rPr b="0" i="0" lang="en-US" sz="3750" u="none" cap="none" strike="noStrike">
                <a:solidFill>
                  <a:srgbClr val="403011"/>
                </a:solidFill>
                <a:latin typeface="Brygada 1918"/>
                <a:ea typeface="Brygada 1918"/>
                <a:cs typeface="Brygada 1918"/>
                <a:sym typeface="Brygada 1918"/>
              </a:rPr>
              <a:t>How You’ll Use Kaggle in This Course</a:t>
            </a:r>
            <a:endParaRPr b="0" i="0" sz="3750" u="none" cap="none" strike="noStrike"/>
          </a:p>
        </p:txBody>
      </p:sp>
      <p:sp>
        <p:nvSpPr>
          <p:cNvPr id="75" name="Google Shape;75;p15"/>
          <p:cNvSpPr/>
          <p:nvPr/>
        </p:nvSpPr>
        <p:spPr>
          <a:xfrm>
            <a:off x="670203" y="1508046"/>
            <a:ext cx="143589" cy="1562457"/>
          </a:xfrm>
          <a:prstGeom prst="roundRect">
            <a:avLst>
              <a:gd fmla="val 200047" name="adj"/>
            </a:avLst>
          </a:prstGeom>
          <a:solidFill>
            <a:srgbClr val="626C3B"/>
          </a:solidFill>
          <a:ln cap="flat" cmpd="sng" w="9525">
            <a:solidFill>
              <a:srgbClr val="7B85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a:off x="1100971" y="1508046"/>
            <a:ext cx="6181130"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0" i="0" lang="en-US" sz="1850" u="none" cap="none" strike="noStrike">
                <a:solidFill>
                  <a:srgbClr val="403011"/>
                </a:solidFill>
                <a:latin typeface="Brygada 1918"/>
                <a:ea typeface="Brygada 1918"/>
                <a:cs typeface="Brygada 1918"/>
                <a:sym typeface="Brygada 1918"/>
              </a:rPr>
              <a:t>Run and Submit Assignments (Majorly Homework p2s)</a:t>
            </a:r>
            <a:endParaRPr b="0" i="0" sz="1850" u="none" cap="none" strike="noStrike"/>
          </a:p>
        </p:txBody>
      </p:sp>
      <p:sp>
        <p:nvSpPr>
          <p:cNvPr id="77" name="Google Shape;77;p15"/>
          <p:cNvSpPr/>
          <p:nvPr/>
        </p:nvSpPr>
        <p:spPr>
          <a:xfrm>
            <a:off x="1100971" y="1922026"/>
            <a:ext cx="12859226"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We give you starter notebooks</a:t>
            </a:r>
            <a:endParaRPr b="0" i="0" sz="1500" u="none" cap="none" strike="noStrike"/>
          </a:p>
        </p:txBody>
      </p:sp>
      <p:sp>
        <p:nvSpPr>
          <p:cNvPr id="78" name="Google Shape;78;p15"/>
          <p:cNvSpPr/>
          <p:nvPr/>
        </p:nvSpPr>
        <p:spPr>
          <a:xfrm>
            <a:off x="1100971" y="2343150"/>
            <a:ext cx="12859226"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You may import them to kaggle and complete them and run ablations</a:t>
            </a:r>
            <a:endParaRPr b="0" i="0" sz="1500" u="none" cap="none" strike="noStrike"/>
          </a:p>
        </p:txBody>
      </p:sp>
      <p:sp>
        <p:nvSpPr>
          <p:cNvPr id="79" name="Google Shape;79;p15"/>
          <p:cNvSpPr/>
          <p:nvPr/>
        </p:nvSpPr>
        <p:spPr>
          <a:xfrm>
            <a:off x="1100971" y="2764274"/>
            <a:ext cx="12859226"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Submit your results to competitions for leaderboard rankings</a:t>
            </a:r>
            <a:endParaRPr b="0" i="0" sz="1500" u="none" cap="none" strike="noStrike"/>
          </a:p>
        </p:txBody>
      </p:sp>
      <p:sp>
        <p:nvSpPr>
          <p:cNvPr id="80" name="Google Shape;80;p15"/>
          <p:cNvSpPr/>
          <p:nvPr/>
        </p:nvSpPr>
        <p:spPr>
          <a:xfrm>
            <a:off x="957382" y="3261955"/>
            <a:ext cx="143589" cy="1093351"/>
          </a:xfrm>
          <a:prstGeom prst="roundRect">
            <a:avLst>
              <a:gd fmla="val 200047" name="adj"/>
            </a:avLst>
          </a:prstGeom>
          <a:solidFill>
            <a:srgbClr val="83792E"/>
          </a:solidFill>
          <a:ln cap="flat" cmpd="sng" w="9525">
            <a:solidFill>
              <a:srgbClr val="9C92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a:off x="1388150" y="3261955"/>
            <a:ext cx="3982283"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0" i="0" lang="en-US" sz="1850" u="none" cap="none" strike="noStrike">
                <a:solidFill>
                  <a:srgbClr val="403011"/>
                </a:solidFill>
                <a:latin typeface="Brygada 1918"/>
                <a:ea typeface="Brygada 1918"/>
                <a:cs typeface="Brygada 1918"/>
                <a:sym typeface="Brygada 1918"/>
              </a:rPr>
              <a:t>Use Competition Provided Datasets</a:t>
            </a:r>
            <a:endParaRPr b="0" i="0" sz="1850" u="none" cap="none" strike="noStrike"/>
          </a:p>
        </p:txBody>
      </p:sp>
      <p:sp>
        <p:nvSpPr>
          <p:cNvPr id="82" name="Google Shape;82;p15"/>
          <p:cNvSpPr/>
          <p:nvPr/>
        </p:nvSpPr>
        <p:spPr>
          <a:xfrm>
            <a:off x="1388150" y="3675936"/>
            <a:ext cx="12572048" cy="306229"/>
          </a:xfrm>
          <a:prstGeom prst="rect">
            <a:avLst/>
          </a:prstGeom>
          <a:noFill/>
          <a:ln>
            <a:noFill/>
          </a:ln>
        </p:spPr>
        <p:txBody>
          <a:bodyPr anchorCtr="0" anchor="t" bIns="0" lIns="0" spcFirstLastPara="1" rIns="0" wrap="square" tIns="0">
            <a:noAutofit/>
          </a:bodyPr>
          <a:lstStyle/>
          <a:p>
            <a:pPr indent="-342900" lvl="0" marL="342900" marR="0" rtl="0" algn="l">
              <a:lnSpc>
                <a:spcPct val="160000"/>
              </a:lnSpc>
              <a:spcBef>
                <a:spcPts val="0"/>
              </a:spcBef>
              <a:spcAft>
                <a:spcPts val="0"/>
              </a:spcAft>
              <a:buClr>
                <a:srgbClr val="403011"/>
              </a:buClr>
              <a:buSzPts val="1500"/>
              <a:buFont typeface="Calibri"/>
              <a:buAutoNum type="arabicPeriod"/>
            </a:pPr>
            <a:r>
              <a:rPr b="0" i="0" lang="en-US" sz="1500" u="none" cap="none" strike="noStrike">
                <a:solidFill>
                  <a:srgbClr val="403011"/>
                </a:solidFill>
                <a:latin typeface="Brygada 1918"/>
                <a:ea typeface="Brygada 1918"/>
                <a:cs typeface="Brygada 1918"/>
                <a:sym typeface="Brygada 1918"/>
              </a:rPr>
              <a:t>Join competition and access dataset (recommended)</a:t>
            </a:r>
            <a:endParaRPr b="0" i="0" sz="1500" u="none" cap="none" strike="noStrike"/>
          </a:p>
        </p:txBody>
      </p:sp>
      <p:sp>
        <p:nvSpPr>
          <p:cNvPr id="83" name="Google Shape;83;p15"/>
          <p:cNvSpPr/>
          <p:nvPr/>
        </p:nvSpPr>
        <p:spPr>
          <a:xfrm>
            <a:off x="1388150" y="4049078"/>
            <a:ext cx="12572048" cy="306229"/>
          </a:xfrm>
          <a:prstGeom prst="rect">
            <a:avLst/>
          </a:prstGeom>
          <a:noFill/>
          <a:ln>
            <a:noFill/>
          </a:ln>
        </p:spPr>
        <p:txBody>
          <a:bodyPr anchorCtr="0" anchor="t" bIns="0" lIns="0" spcFirstLastPara="1" rIns="0" wrap="square" tIns="0">
            <a:noAutofit/>
          </a:bodyPr>
          <a:lstStyle/>
          <a:p>
            <a:pPr indent="-342900" lvl="0" marL="342900" marR="0" rtl="0" algn="l">
              <a:lnSpc>
                <a:spcPct val="160000"/>
              </a:lnSpc>
              <a:spcBef>
                <a:spcPts val="0"/>
              </a:spcBef>
              <a:spcAft>
                <a:spcPts val="0"/>
              </a:spcAft>
              <a:buClr>
                <a:srgbClr val="403011"/>
              </a:buClr>
              <a:buSzPts val="1500"/>
              <a:buFont typeface="Calibri"/>
              <a:buAutoNum type="arabicPeriod" startAt="2"/>
            </a:pPr>
            <a:r>
              <a:rPr b="0" i="0" lang="en-US" sz="1500" u="none" cap="none" strike="noStrike">
                <a:solidFill>
                  <a:srgbClr val="403011"/>
                </a:solidFill>
                <a:latin typeface="Brygada 1918"/>
                <a:ea typeface="Brygada 1918"/>
                <a:cs typeface="Brygada 1918"/>
                <a:sym typeface="Brygada 1918"/>
              </a:rPr>
              <a:t>Download the dataset from provided link and upload it to kaggle (re-inventing the wheel)</a:t>
            </a:r>
            <a:endParaRPr b="0" i="0" sz="1500" u="none" cap="none" strike="noStrike"/>
          </a:p>
        </p:txBody>
      </p:sp>
      <p:sp>
        <p:nvSpPr>
          <p:cNvPr id="84" name="Google Shape;84;p15"/>
          <p:cNvSpPr/>
          <p:nvPr/>
        </p:nvSpPr>
        <p:spPr>
          <a:xfrm>
            <a:off x="1244679" y="4546759"/>
            <a:ext cx="143589" cy="1141333"/>
          </a:xfrm>
          <a:prstGeom prst="roundRect">
            <a:avLst>
              <a:gd fmla="val 200047" name="adj"/>
            </a:avLst>
          </a:prstGeom>
          <a:solidFill>
            <a:srgbClr val="E8AF3B"/>
          </a:solidFill>
          <a:ln cap="flat" cmpd="sng" w="9525">
            <a:solidFill>
              <a:srgbClr val="CE95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1675448" y="4546759"/>
            <a:ext cx="2439114"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0" i="0" lang="en-US" sz="1850" u="none" cap="none" strike="noStrike">
                <a:solidFill>
                  <a:srgbClr val="403011"/>
                </a:solidFill>
                <a:latin typeface="Brygada 1918"/>
                <a:ea typeface="Brygada 1918"/>
                <a:cs typeface="Brygada 1918"/>
                <a:sym typeface="Brygada 1918"/>
              </a:rPr>
              <a:t>Access GPU Remotely</a:t>
            </a:r>
            <a:endParaRPr b="0" i="0" sz="1850" u="none" cap="none" strike="noStrike"/>
          </a:p>
        </p:txBody>
      </p:sp>
      <p:sp>
        <p:nvSpPr>
          <p:cNvPr id="86" name="Google Shape;86;p15"/>
          <p:cNvSpPr/>
          <p:nvPr/>
        </p:nvSpPr>
        <p:spPr>
          <a:xfrm>
            <a:off x="1675448" y="4960739"/>
            <a:ext cx="12284750"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No local setup needed</a:t>
            </a:r>
            <a:endParaRPr b="0" i="0" sz="1500" u="none" cap="none" strike="noStrike"/>
          </a:p>
        </p:txBody>
      </p:sp>
      <p:sp>
        <p:nvSpPr>
          <p:cNvPr id="87" name="Google Shape;87;p15"/>
          <p:cNvSpPr/>
          <p:nvPr/>
        </p:nvSpPr>
        <p:spPr>
          <a:xfrm>
            <a:off x="1675448" y="5381863"/>
            <a:ext cx="12284750"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Ensure you have verified your account using a phone number</a:t>
            </a:r>
            <a:endParaRPr b="0" i="0" sz="1500" u="none" cap="none" strike="noStrike"/>
          </a:p>
        </p:txBody>
      </p:sp>
      <p:sp>
        <p:nvSpPr>
          <p:cNvPr id="88" name="Google Shape;88;p15"/>
          <p:cNvSpPr/>
          <p:nvPr/>
        </p:nvSpPr>
        <p:spPr>
          <a:xfrm>
            <a:off x="1531858" y="5879544"/>
            <a:ext cx="143589" cy="720209"/>
          </a:xfrm>
          <a:prstGeom prst="roundRect">
            <a:avLst>
              <a:gd fmla="val 200047" name="adj"/>
            </a:avLst>
          </a:prstGeom>
          <a:solidFill>
            <a:srgbClr val="CC914D"/>
          </a:solidFill>
          <a:ln cap="flat" cmpd="sng" w="9525">
            <a:solidFill>
              <a:srgbClr val="B2773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1962626" y="5879544"/>
            <a:ext cx="2393633"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0" i="0" lang="en-US" sz="1850" u="none" cap="none" strike="noStrike">
                <a:solidFill>
                  <a:srgbClr val="403011"/>
                </a:solidFill>
                <a:latin typeface="Brygada 1918"/>
                <a:ea typeface="Brygada 1918"/>
                <a:cs typeface="Brygada 1918"/>
                <a:sym typeface="Brygada 1918"/>
              </a:rPr>
              <a:t>Projects</a:t>
            </a:r>
            <a:endParaRPr b="0" i="0" sz="1850" u="none" cap="none" strike="noStrike"/>
          </a:p>
        </p:txBody>
      </p:sp>
      <p:sp>
        <p:nvSpPr>
          <p:cNvPr id="90" name="Google Shape;90;p15"/>
          <p:cNvSpPr/>
          <p:nvPr/>
        </p:nvSpPr>
        <p:spPr>
          <a:xfrm>
            <a:off x="1962626" y="6293525"/>
            <a:ext cx="11997571"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If you are looking for GPUs to use for your projects, kaggle can be one of your one stop shops</a:t>
            </a:r>
            <a:endParaRPr b="0" i="0" sz="1500" u="none" cap="none" strike="noStrike"/>
          </a:p>
        </p:txBody>
      </p:sp>
      <p:sp>
        <p:nvSpPr>
          <p:cNvPr id="91" name="Google Shape;91;p15"/>
          <p:cNvSpPr/>
          <p:nvPr/>
        </p:nvSpPr>
        <p:spPr>
          <a:xfrm>
            <a:off x="1244679" y="6791206"/>
            <a:ext cx="143589" cy="720209"/>
          </a:xfrm>
          <a:prstGeom prst="roundRect">
            <a:avLst>
              <a:gd fmla="val 200047" name="adj"/>
            </a:avLst>
          </a:prstGeom>
          <a:solidFill>
            <a:srgbClr val="626C3B"/>
          </a:solidFill>
          <a:ln cap="flat" cmpd="sng" w="9525">
            <a:solidFill>
              <a:srgbClr val="7B85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p:nvPr/>
        </p:nvSpPr>
        <p:spPr>
          <a:xfrm>
            <a:off x="1675448" y="6791206"/>
            <a:ext cx="2866073"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0" i="0" lang="en-US" sz="1850" u="none" cap="none" strike="noStrike">
                <a:solidFill>
                  <a:srgbClr val="403011"/>
                </a:solidFill>
                <a:latin typeface="Brygada 1918"/>
                <a:ea typeface="Brygada 1918"/>
                <a:cs typeface="Brygada 1918"/>
                <a:sym typeface="Brygada 1918"/>
              </a:rPr>
              <a:t>Collaborate (For Projects)</a:t>
            </a:r>
            <a:endParaRPr b="0" i="0" sz="1850" u="none" cap="none" strike="noStrike"/>
          </a:p>
        </p:txBody>
      </p:sp>
      <p:sp>
        <p:nvSpPr>
          <p:cNvPr id="93" name="Google Shape;93;p15"/>
          <p:cNvSpPr/>
          <p:nvPr/>
        </p:nvSpPr>
        <p:spPr>
          <a:xfrm>
            <a:off x="1675448" y="7205186"/>
            <a:ext cx="12284750"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You can share your project notebooks for your project mates to run ablations</a:t>
            </a:r>
            <a:endParaRPr b="0" i="0" sz="150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6"/>
          <p:cNvSpPr/>
          <p:nvPr/>
        </p:nvSpPr>
        <p:spPr>
          <a:xfrm>
            <a:off x="669965" y="526375"/>
            <a:ext cx="4941689" cy="598289"/>
          </a:xfrm>
          <a:prstGeom prst="rect">
            <a:avLst/>
          </a:prstGeom>
          <a:noFill/>
          <a:ln>
            <a:noFill/>
          </a:ln>
        </p:spPr>
        <p:txBody>
          <a:bodyPr anchorCtr="0" anchor="t" bIns="0" lIns="0" spcFirstLastPara="1" rIns="0" wrap="square" tIns="0">
            <a:noAutofit/>
          </a:bodyPr>
          <a:lstStyle/>
          <a:p>
            <a:pPr indent="0" lvl="0" marL="0" marR="0" rtl="0" algn="l">
              <a:lnSpc>
                <a:spcPct val="125333"/>
              </a:lnSpc>
              <a:spcBef>
                <a:spcPts val="0"/>
              </a:spcBef>
              <a:spcAft>
                <a:spcPts val="0"/>
              </a:spcAft>
              <a:buClr>
                <a:srgbClr val="403011"/>
              </a:buClr>
              <a:buSzPts val="3750"/>
              <a:buFont typeface="Brygada 1918"/>
              <a:buNone/>
            </a:pPr>
            <a:r>
              <a:rPr b="0" i="0" lang="en-US" sz="3750" u="none" cap="none" strike="noStrike">
                <a:solidFill>
                  <a:srgbClr val="403011"/>
                </a:solidFill>
                <a:latin typeface="Brygada 1918"/>
                <a:ea typeface="Brygada 1918"/>
                <a:cs typeface="Brygada 1918"/>
                <a:sym typeface="Brygada 1918"/>
              </a:rPr>
              <a:t>Using GPUs on Kaggle</a:t>
            </a:r>
            <a:endParaRPr b="0" i="0" sz="3750" u="none" cap="none" strike="noStrike"/>
          </a:p>
        </p:txBody>
      </p:sp>
      <p:sp>
        <p:nvSpPr>
          <p:cNvPr id="100" name="Google Shape;100;p16"/>
          <p:cNvSpPr/>
          <p:nvPr/>
        </p:nvSpPr>
        <p:spPr>
          <a:xfrm>
            <a:off x="669965" y="1603058"/>
            <a:ext cx="2283143"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0" i="0" lang="en-US" sz="1850" u="none" cap="none" strike="noStrike">
                <a:solidFill>
                  <a:srgbClr val="403011"/>
                </a:solidFill>
                <a:latin typeface="Brygada 1918"/>
                <a:ea typeface="Brygada 1918"/>
                <a:cs typeface="Brygada 1918"/>
                <a:sym typeface="Brygada 1918"/>
              </a:rPr>
              <a:t>CPU ( NONE)</a:t>
            </a:r>
            <a:endParaRPr b="0" i="0" sz="1850" u="none" cap="none" strike="noStrike"/>
          </a:p>
        </p:txBody>
      </p:sp>
      <p:sp>
        <p:nvSpPr>
          <p:cNvPr id="101" name="Google Shape;101;p16"/>
          <p:cNvSpPr/>
          <p:nvPr/>
        </p:nvSpPr>
        <p:spPr>
          <a:xfrm>
            <a:off x="669965" y="2093476"/>
            <a:ext cx="2283143"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unlimited </a:t>
            </a:r>
            <a:endParaRPr b="0" i="0" sz="1500" u="none" cap="none" strike="noStrike"/>
          </a:p>
        </p:txBody>
      </p:sp>
      <p:sp>
        <p:nvSpPr>
          <p:cNvPr id="102" name="Google Shape;102;p16"/>
          <p:cNvSpPr/>
          <p:nvPr/>
        </p:nvSpPr>
        <p:spPr>
          <a:xfrm>
            <a:off x="669965" y="2571988"/>
            <a:ext cx="2283143" cy="918686"/>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Default runtime option, ideal for EDA, small models, preprocessing</a:t>
            </a:r>
            <a:endParaRPr b="0" i="0" sz="1500" u="none" cap="none" strike="noStrike"/>
          </a:p>
        </p:txBody>
      </p:sp>
      <p:sp>
        <p:nvSpPr>
          <p:cNvPr id="103" name="Google Shape;103;p16"/>
          <p:cNvSpPr/>
          <p:nvPr/>
        </p:nvSpPr>
        <p:spPr>
          <a:xfrm>
            <a:off x="3427690" y="1603058"/>
            <a:ext cx="2393037"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0" i="0" lang="en-US" sz="1850" u="none" cap="none" strike="noStrike">
                <a:solidFill>
                  <a:srgbClr val="403011"/>
                </a:solidFill>
                <a:latin typeface="Brygada 1918"/>
                <a:ea typeface="Brygada 1918"/>
                <a:cs typeface="Brygada 1918"/>
                <a:sym typeface="Brygada 1918"/>
              </a:rPr>
              <a:t>GPU (Tesla T4)</a:t>
            </a:r>
            <a:endParaRPr b="0" i="0" sz="1850" u="none" cap="none" strike="noStrike"/>
          </a:p>
        </p:txBody>
      </p:sp>
      <p:sp>
        <p:nvSpPr>
          <p:cNvPr id="104" name="Google Shape;104;p16"/>
          <p:cNvSpPr/>
          <p:nvPr/>
        </p:nvSpPr>
        <p:spPr>
          <a:xfrm>
            <a:off x="3427690" y="2093476"/>
            <a:ext cx="2761893"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30 hours per week</a:t>
            </a:r>
            <a:endParaRPr b="0" i="0" sz="1500" u="none" cap="none" strike="noStrike"/>
          </a:p>
        </p:txBody>
      </p:sp>
      <p:sp>
        <p:nvSpPr>
          <p:cNvPr id="105" name="Google Shape;105;p16"/>
          <p:cNvSpPr/>
          <p:nvPr/>
        </p:nvSpPr>
        <p:spPr>
          <a:xfrm>
            <a:off x="3427690" y="2571988"/>
            <a:ext cx="2761893" cy="612458"/>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Ideal for deep learning model training</a:t>
            </a:r>
            <a:endParaRPr b="0" i="0" sz="1500" u="none" cap="none" strike="noStrike"/>
          </a:p>
        </p:txBody>
      </p:sp>
      <p:sp>
        <p:nvSpPr>
          <p:cNvPr id="106" name="Google Shape;106;p16"/>
          <p:cNvSpPr/>
          <p:nvPr/>
        </p:nvSpPr>
        <p:spPr>
          <a:xfrm>
            <a:off x="3427690" y="3356729"/>
            <a:ext cx="2761893"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1" i="0" lang="en-US" sz="1500" u="none" cap="none" strike="noStrike">
                <a:solidFill>
                  <a:srgbClr val="403011"/>
                </a:solidFill>
                <a:latin typeface="Brygada 1918"/>
                <a:ea typeface="Brygada 1918"/>
                <a:cs typeface="Brygada 1918"/>
                <a:sym typeface="Brygada 1918"/>
              </a:rPr>
              <a:t>Max 12 hours per run</a:t>
            </a:r>
            <a:endParaRPr b="0" i="0" sz="1500" u="none" cap="none" strike="noStrike"/>
          </a:p>
        </p:txBody>
      </p:sp>
      <p:sp>
        <p:nvSpPr>
          <p:cNvPr id="107" name="Google Shape;107;p16"/>
          <p:cNvSpPr/>
          <p:nvPr/>
        </p:nvSpPr>
        <p:spPr>
          <a:xfrm>
            <a:off x="6664166" y="1603058"/>
            <a:ext cx="2816066"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1" i="0" lang="en-US" sz="1850" u="none" cap="none" strike="noStrike">
                <a:solidFill>
                  <a:srgbClr val="403011"/>
                </a:solidFill>
                <a:latin typeface="Brygada 1918"/>
                <a:ea typeface="Brygada 1918"/>
                <a:cs typeface="Brygada 1918"/>
                <a:sym typeface="Brygada 1918"/>
              </a:rPr>
              <a:t>GPU (NVIDIA Tesla P100)</a:t>
            </a:r>
            <a:endParaRPr b="0" i="0" sz="1850" u="none" cap="none" strike="noStrike"/>
          </a:p>
        </p:txBody>
      </p:sp>
      <p:sp>
        <p:nvSpPr>
          <p:cNvPr id="108" name="Google Shape;108;p16"/>
          <p:cNvSpPr/>
          <p:nvPr/>
        </p:nvSpPr>
        <p:spPr>
          <a:xfrm>
            <a:off x="6664166" y="2093476"/>
            <a:ext cx="3577709"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 20 hours/week</a:t>
            </a:r>
            <a:endParaRPr b="0" i="0" sz="1500" u="none" cap="none" strike="noStrike"/>
          </a:p>
        </p:txBody>
      </p:sp>
      <p:sp>
        <p:nvSpPr>
          <p:cNvPr id="109" name="Google Shape;109;p16"/>
          <p:cNvSpPr/>
          <p:nvPr/>
        </p:nvSpPr>
        <p:spPr>
          <a:xfrm>
            <a:off x="6664166" y="2571988"/>
            <a:ext cx="3577709" cy="918686"/>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More powerful than the T4, better for training large models or when faster convergence is needed.</a:t>
            </a:r>
            <a:endParaRPr b="0" i="0" sz="1500" u="none" cap="none" strike="noStrike"/>
          </a:p>
        </p:txBody>
      </p:sp>
      <p:sp>
        <p:nvSpPr>
          <p:cNvPr id="110" name="Google Shape;110;p16"/>
          <p:cNvSpPr/>
          <p:nvPr/>
        </p:nvSpPr>
        <p:spPr>
          <a:xfrm>
            <a:off x="10716458" y="1603058"/>
            <a:ext cx="2393037"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1" i="0" lang="en-US" sz="1850" u="none" cap="none" strike="noStrike">
                <a:solidFill>
                  <a:srgbClr val="403011"/>
                </a:solidFill>
                <a:latin typeface="Brygada 1918"/>
                <a:ea typeface="Brygada 1918"/>
                <a:cs typeface="Brygada 1918"/>
                <a:sym typeface="Brygada 1918"/>
              </a:rPr>
              <a:t>TPU (v3-8 cores)</a:t>
            </a:r>
            <a:endParaRPr b="0" i="0" sz="1850" u="none" cap="none" strike="noStrike"/>
          </a:p>
        </p:txBody>
      </p:sp>
      <p:sp>
        <p:nvSpPr>
          <p:cNvPr id="111" name="Google Shape;111;p16"/>
          <p:cNvSpPr/>
          <p:nvPr/>
        </p:nvSpPr>
        <p:spPr>
          <a:xfrm>
            <a:off x="10716458" y="2093476"/>
            <a:ext cx="3266718"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20 hours/week</a:t>
            </a:r>
            <a:endParaRPr b="0" i="0" sz="1500" u="none" cap="none" strike="noStrike"/>
          </a:p>
        </p:txBody>
      </p:sp>
      <p:sp>
        <p:nvSpPr>
          <p:cNvPr id="112" name="Google Shape;112;p16"/>
          <p:cNvSpPr/>
          <p:nvPr/>
        </p:nvSpPr>
        <p:spPr>
          <a:xfrm>
            <a:off x="10716458" y="2571988"/>
            <a:ext cx="3266718" cy="612458"/>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Optimized for TensorFlow workloads</a:t>
            </a:r>
            <a:endParaRPr b="0" i="0" sz="1500" u="none" cap="none" strike="noStrike"/>
          </a:p>
        </p:txBody>
      </p:sp>
      <p:sp>
        <p:nvSpPr>
          <p:cNvPr id="113" name="Google Shape;113;p16"/>
          <p:cNvSpPr/>
          <p:nvPr/>
        </p:nvSpPr>
        <p:spPr>
          <a:xfrm>
            <a:off x="10716458" y="3356729"/>
            <a:ext cx="3266718"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1" i="0" lang="en-US" sz="1500" u="none" cap="none" strike="noStrike">
                <a:solidFill>
                  <a:srgbClr val="403011"/>
                </a:solidFill>
                <a:latin typeface="Brygada 1918"/>
                <a:ea typeface="Brygada 1918"/>
                <a:cs typeface="Brygada 1918"/>
                <a:sym typeface="Brygada 1918"/>
              </a:rPr>
              <a:t>Max 9 hours per run</a:t>
            </a:r>
            <a:endParaRPr b="0" i="0" sz="1500" u="none" cap="none" strike="noStrike"/>
          </a:p>
        </p:txBody>
      </p:sp>
      <p:sp>
        <p:nvSpPr>
          <p:cNvPr id="114" name="Google Shape;114;p16"/>
          <p:cNvSpPr/>
          <p:nvPr/>
        </p:nvSpPr>
        <p:spPr>
          <a:xfrm>
            <a:off x="669965" y="4122301"/>
            <a:ext cx="2393037" cy="299085"/>
          </a:xfrm>
          <a:prstGeom prst="rect">
            <a:avLst/>
          </a:prstGeom>
          <a:noFill/>
          <a:ln>
            <a:noFill/>
          </a:ln>
        </p:spPr>
        <p:txBody>
          <a:bodyPr anchorCtr="0" anchor="t" bIns="0" lIns="0" spcFirstLastPara="1" rIns="0" wrap="square" tIns="0">
            <a:noAutofit/>
          </a:bodyPr>
          <a:lstStyle/>
          <a:p>
            <a:pPr indent="0" lvl="0" marL="0" marR="0" rtl="0" algn="l">
              <a:lnSpc>
                <a:spcPct val="127027"/>
              </a:lnSpc>
              <a:spcBef>
                <a:spcPts val="0"/>
              </a:spcBef>
              <a:spcAft>
                <a:spcPts val="0"/>
              </a:spcAft>
              <a:buClr>
                <a:srgbClr val="403011"/>
              </a:buClr>
              <a:buSzPts val="1850"/>
              <a:buFont typeface="Brygada 1918"/>
              <a:buNone/>
            </a:pPr>
            <a:r>
              <a:rPr b="0" i="0" lang="en-US" sz="1850" u="none" cap="none" strike="noStrike">
                <a:solidFill>
                  <a:srgbClr val="403011"/>
                </a:solidFill>
                <a:latin typeface="Brygada 1918"/>
                <a:ea typeface="Brygada 1918"/>
                <a:cs typeface="Brygada 1918"/>
                <a:sym typeface="Brygada 1918"/>
              </a:rPr>
              <a:t>Enable via Settings</a:t>
            </a:r>
            <a:endParaRPr b="0" i="0" sz="1850" u="none" cap="none" strike="noStrike"/>
          </a:p>
        </p:txBody>
      </p:sp>
      <p:sp>
        <p:nvSpPr>
          <p:cNvPr id="115" name="Google Shape;115;p16"/>
          <p:cNvSpPr/>
          <p:nvPr/>
        </p:nvSpPr>
        <p:spPr>
          <a:xfrm>
            <a:off x="669965" y="4708446"/>
            <a:ext cx="13290471"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Navigate to Notebook → Accelerator → choose Accelerator type</a:t>
            </a:r>
            <a:endParaRPr b="0" i="0" sz="1500" u="none" cap="none" strike="noStrike"/>
          </a:p>
        </p:txBody>
      </p:sp>
      <p:sp>
        <p:nvSpPr>
          <p:cNvPr id="116" name="Google Shape;116;p16"/>
          <p:cNvSpPr/>
          <p:nvPr/>
        </p:nvSpPr>
        <p:spPr>
          <a:xfrm>
            <a:off x="669965" y="5229939"/>
            <a:ext cx="13290471" cy="32146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To check </a:t>
            </a:r>
            <a:r>
              <a:rPr lang="en-US" sz="1500">
                <a:solidFill>
                  <a:srgbClr val="403011"/>
                </a:solidFill>
                <a:latin typeface="Brygada 1918"/>
                <a:ea typeface="Brygada 1918"/>
                <a:cs typeface="Brygada 1918"/>
                <a:sym typeface="Brygada 1918"/>
              </a:rPr>
              <a:t>accelerator</a:t>
            </a:r>
            <a:r>
              <a:rPr b="0" i="0" lang="en-US" sz="1500" u="none" cap="none" strike="noStrike">
                <a:solidFill>
                  <a:srgbClr val="403011"/>
                </a:solidFill>
                <a:latin typeface="Brygada 1918"/>
                <a:ea typeface="Brygada 1918"/>
                <a:cs typeface="Brygada 1918"/>
                <a:sym typeface="Brygada 1918"/>
              </a:rPr>
              <a:t> type: create a code cell &amp; run: </a:t>
            </a:r>
            <a:r>
              <a:rPr b="0" i="0" lang="en-US" sz="1500" u="none" cap="none" strike="noStrike">
                <a:solidFill>
                  <a:srgbClr val="403011"/>
                </a:solidFill>
                <a:highlight>
                  <a:srgbClr val="EAEDDE"/>
                </a:highlight>
                <a:latin typeface="Consolas"/>
                <a:ea typeface="Consolas"/>
                <a:cs typeface="Consolas"/>
                <a:sym typeface="Consolas"/>
              </a:rPr>
              <a:t>!nvidia smi</a:t>
            </a:r>
            <a:endParaRPr b="0" i="0" sz="1500" u="none" cap="none" strike="noStrike"/>
          </a:p>
        </p:txBody>
      </p:sp>
      <p:sp>
        <p:nvSpPr>
          <p:cNvPr id="117" name="Google Shape;117;p16"/>
          <p:cNvSpPr/>
          <p:nvPr/>
        </p:nvSpPr>
        <p:spPr>
          <a:xfrm>
            <a:off x="669965" y="5766673"/>
            <a:ext cx="13290471"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1" i="0" lang="en-US" sz="1500" u="none" cap="none" strike="noStrike">
                <a:solidFill>
                  <a:srgbClr val="403011"/>
                </a:solidFill>
                <a:latin typeface="Brygada 1918"/>
                <a:ea typeface="Brygada 1918"/>
                <a:cs typeface="Brygada 1918"/>
                <a:sym typeface="Brygada 1918"/>
              </a:rPr>
              <a:t>Tip:</a:t>
            </a:r>
            <a:r>
              <a:rPr b="0" i="0" lang="en-US" sz="1500" u="none" cap="none" strike="noStrike">
                <a:solidFill>
                  <a:srgbClr val="403011"/>
                </a:solidFill>
                <a:latin typeface="Brygada 1918"/>
                <a:ea typeface="Brygada 1918"/>
                <a:cs typeface="Brygada 1918"/>
                <a:sym typeface="Brygada 1918"/>
              </a:rPr>
              <a:t> </a:t>
            </a:r>
            <a:endParaRPr b="0" i="0" sz="1500" u="none" cap="none" strike="noStrike"/>
          </a:p>
        </p:txBody>
      </p:sp>
      <p:sp>
        <p:nvSpPr>
          <p:cNvPr id="118" name="Google Shape;118;p16"/>
          <p:cNvSpPr/>
          <p:nvPr/>
        </p:nvSpPr>
        <p:spPr>
          <a:xfrm>
            <a:off x="669965" y="6288167"/>
            <a:ext cx="13290471" cy="306229"/>
          </a:xfrm>
          <a:prstGeom prst="rect">
            <a:avLst/>
          </a:prstGeom>
          <a:noFill/>
          <a:ln>
            <a:noFill/>
          </a:ln>
        </p:spPr>
        <p:txBody>
          <a:bodyPr anchorCtr="0" anchor="t" bIns="0" lIns="0" spcFirstLastPara="1" rIns="0" wrap="square" tIns="0">
            <a:noAutofit/>
          </a:bodyPr>
          <a:lstStyle/>
          <a:p>
            <a:pPr indent="-342900" lvl="0" marL="342900" marR="0" rtl="0" algn="l">
              <a:lnSpc>
                <a:spcPct val="160000"/>
              </a:lnSpc>
              <a:spcBef>
                <a:spcPts val="0"/>
              </a:spcBef>
              <a:spcAft>
                <a:spcPts val="0"/>
              </a:spcAft>
              <a:buClr>
                <a:srgbClr val="403011"/>
              </a:buClr>
              <a:buSzPts val="1500"/>
              <a:buFont typeface="Calibri"/>
              <a:buAutoNum type="arabicPeriod"/>
            </a:pPr>
            <a:r>
              <a:rPr b="0" i="0" lang="en-US" sz="1500" u="none" cap="none" strike="noStrike">
                <a:solidFill>
                  <a:srgbClr val="403011"/>
                </a:solidFill>
                <a:latin typeface="Brygada 1918"/>
                <a:ea typeface="Brygada 1918"/>
                <a:cs typeface="Brygada 1918"/>
                <a:sym typeface="Brygada 1918"/>
              </a:rPr>
              <a:t>You can monitor your weekly quota by going to your profile → Account Settings → Compute Usage</a:t>
            </a:r>
            <a:endParaRPr b="0" i="0" sz="1500" u="none" cap="none" strike="noStrike"/>
          </a:p>
        </p:txBody>
      </p:sp>
      <p:sp>
        <p:nvSpPr>
          <p:cNvPr id="119" name="Google Shape;119;p16"/>
          <p:cNvSpPr/>
          <p:nvPr/>
        </p:nvSpPr>
        <p:spPr>
          <a:xfrm>
            <a:off x="669965" y="6661309"/>
            <a:ext cx="13290600" cy="306300"/>
          </a:xfrm>
          <a:prstGeom prst="rect">
            <a:avLst/>
          </a:prstGeom>
          <a:noFill/>
          <a:ln>
            <a:noFill/>
          </a:ln>
        </p:spPr>
        <p:txBody>
          <a:bodyPr anchorCtr="0" anchor="t" bIns="0" lIns="0" spcFirstLastPara="1" rIns="0" wrap="square" tIns="0">
            <a:noAutofit/>
          </a:bodyPr>
          <a:lstStyle/>
          <a:p>
            <a:pPr indent="-342900" lvl="0" marL="342900" marR="0" rtl="0" algn="l">
              <a:lnSpc>
                <a:spcPct val="160000"/>
              </a:lnSpc>
              <a:spcBef>
                <a:spcPts val="0"/>
              </a:spcBef>
              <a:spcAft>
                <a:spcPts val="0"/>
              </a:spcAft>
              <a:buClr>
                <a:srgbClr val="403011"/>
              </a:buClr>
              <a:buSzPts val="1500"/>
              <a:buFont typeface="Calibri"/>
              <a:buAutoNum type="arabicPeriod" startAt="2"/>
            </a:pPr>
            <a:r>
              <a:rPr b="0" i="0" lang="en-US" sz="1500" u="none" cap="none" strike="noStrike">
                <a:solidFill>
                  <a:srgbClr val="403011"/>
                </a:solidFill>
                <a:latin typeface="Brygada 1918"/>
                <a:ea typeface="Brygada 1918"/>
                <a:cs typeface="Brygada 1918"/>
                <a:sym typeface="Brygada 1918"/>
              </a:rPr>
              <a:t>Don’t waste GPU/TPU time on preprocessing or EDA — do that with CPU, and enable GPU only for training or inference.</a:t>
            </a:r>
            <a:endParaRPr b="0" i="0" sz="1500" u="none" cap="none" strike="noStrike"/>
          </a:p>
        </p:txBody>
      </p:sp>
      <p:sp>
        <p:nvSpPr>
          <p:cNvPr id="120" name="Google Shape;120;p16"/>
          <p:cNvSpPr/>
          <p:nvPr/>
        </p:nvSpPr>
        <p:spPr>
          <a:xfrm>
            <a:off x="669965" y="7034451"/>
            <a:ext cx="13290471"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If you exceed your limit, you’ll need to wait until the next quota reset (weekly). </a:t>
            </a:r>
            <a:r>
              <a:rPr b="1" i="0" lang="en-US" sz="1500" u="none" cap="none" strike="noStrike">
                <a:solidFill>
                  <a:srgbClr val="403011"/>
                </a:solidFill>
                <a:latin typeface="Brygada 1918"/>
                <a:ea typeface="Brygada 1918"/>
                <a:cs typeface="Brygada 1918"/>
                <a:sym typeface="Brygada 1918"/>
              </a:rPr>
              <a:t>There’s no way to pay for more time on Kaggle!!!.</a:t>
            </a:r>
            <a:endParaRPr b="0" i="0" sz="1500" u="none" cap="none" strike="noStrike"/>
          </a:p>
        </p:txBody>
      </p:sp>
      <p:sp>
        <p:nvSpPr>
          <p:cNvPr id="121" name="Google Shape;121;p16"/>
          <p:cNvSpPr/>
          <p:nvPr/>
        </p:nvSpPr>
        <p:spPr>
          <a:xfrm>
            <a:off x="669965" y="7407593"/>
            <a:ext cx="13290471" cy="306229"/>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3011"/>
              </a:buClr>
              <a:buSzPts val="1500"/>
              <a:buFont typeface="Brygada 1918"/>
              <a:buNone/>
            </a:pPr>
            <a:r>
              <a:rPr b="0" i="0" lang="en-US" sz="1500" u="none" cap="none" strike="noStrike">
                <a:solidFill>
                  <a:srgbClr val="403011"/>
                </a:solidFill>
                <a:latin typeface="Brygada 1918"/>
                <a:ea typeface="Brygada 1918"/>
                <a:cs typeface="Brygada 1918"/>
                <a:sym typeface="Brygada 1918"/>
              </a:rPr>
              <a:t>Ensure you have </a:t>
            </a:r>
            <a:r>
              <a:rPr b="1" i="0" lang="en-US" sz="1500" u="none" cap="none" strike="noStrike">
                <a:solidFill>
                  <a:srgbClr val="403011"/>
                </a:solidFill>
                <a:latin typeface="Brygada 1918"/>
                <a:ea typeface="Brygada 1918"/>
                <a:cs typeface="Brygada 1918"/>
                <a:sym typeface="Brygada 1918"/>
              </a:rPr>
              <a:t>verified your account using a phone number</a:t>
            </a:r>
            <a:r>
              <a:rPr b="0" i="0" lang="en-US" sz="1500" u="none" cap="none" strike="noStrike">
                <a:solidFill>
                  <a:srgbClr val="403011"/>
                </a:solidFill>
                <a:latin typeface="Brygada 1918"/>
                <a:ea typeface="Brygada 1918"/>
                <a:cs typeface="Brygada 1918"/>
                <a:sym typeface="Brygada 1918"/>
              </a:rPr>
              <a:t>, otherwise you cannot access the gpus!!!</a:t>
            </a:r>
            <a:endParaRPr b="0" i="0" sz="1500" u="none" cap="none" strike="noStrik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17"/>
          <p:cNvPicPr preferRelativeResize="0"/>
          <p:nvPr/>
        </p:nvPicPr>
        <p:blipFill>
          <a:blip r:embed="rId3">
            <a:alphaModFix/>
          </a:blip>
          <a:stretch>
            <a:fillRect/>
          </a:stretch>
        </p:blipFill>
        <p:spPr>
          <a:xfrm>
            <a:off x="-118525" y="0"/>
            <a:ext cx="14812498" cy="8229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18"/>
          <p:cNvPicPr preferRelativeResize="0"/>
          <p:nvPr/>
        </p:nvPicPr>
        <p:blipFill>
          <a:blip r:embed="rId3">
            <a:alphaModFix/>
          </a:blip>
          <a:stretch>
            <a:fillRect/>
          </a:stretch>
        </p:blipFill>
        <p:spPr>
          <a:xfrm>
            <a:off x="-118525" y="0"/>
            <a:ext cx="14812498" cy="8229600"/>
          </a:xfrm>
          <a:prstGeom prst="rect">
            <a:avLst/>
          </a:prstGeom>
          <a:noFill/>
          <a:ln>
            <a:noFill/>
          </a:ln>
        </p:spPr>
      </p:pic>
      <p:pic>
        <p:nvPicPr>
          <p:cNvPr id="134" name="Google Shape;134;p18"/>
          <p:cNvPicPr preferRelativeResize="0"/>
          <p:nvPr/>
        </p:nvPicPr>
        <p:blipFill>
          <a:blip r:embed="rId4">
            <a:alphaModFix/>
          </a:blip>
          <a:stretch>
            <a:fillRect/>
          </a:stretch>
        </p:blipFill>
        <p:spPr>
          <a:xfrm>
            <a:off x="-182100" y="0"/>
            <a:ext cx="14812498" cy="8229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9"/>
          <p:cNvSpPr txBox="1"/>
          <p:nvPr/>
        </p:nvSpPr>
        <p:spPr>
          <a:xfrm>
            <a:off x="584350" y="231300"/>
            <a:ext cx="4954800" cy="112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41" name="Google Shape;141;p19"/>
          <p:cNvPicPr preferRelativeResize="0"/>
          <p:nvPr/>
        </p:nvPicPr>
        <p:blipFill>
          <a:blip r:embed="rId3">
            <a:alphaModFix/>
          </a:blip>
          <a:stretch>
            <a:fillRect/>
          </a:stretch>
        </p:blipFill>
        <p:spPr>
          <a:xfrm>
            <a:off x="0" y="0"/>
            <a:ext cx="14718326" cy="8279051"/>
          </a:xfrm>
          <a:prstGeom prst="rect">
            <a:avLst/>
          </a:prstGeom>
          <a:noFill/>
          <a:ln>
            <a:noFill/>
          </a:ln>
        </p:spPr>
      </p:pic>
      <p:cxnSp>
        <p:nvCxnSpPr>
          <p:cNvPr id="142" name="Google Shape;142;p19"/>
          <p:cNvCxnSpPr/>
          <p:nvPr/>
        </p:nvCxnSpPr>
        <p:spPr>
          <a:xfrm flipH="1" rot="10800000">
            <a:off x="10347875" y="1473175"/>
            <a:ext cx="4005300" cy="3262500"/>
          </a:xfrm>
          <a:prstGeom prst="straightConnector1">
            <a:avLst/>
          </a:prstGeom>
          <a:noFill/>
          <a:ln cap="flat" cmpd="sng" w="28575">
            <a:solidFill>
              <a:srgbClr val="FF0000"/>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0"/>
          <p:cNvPicPr preferRelativeResize="0"/>
          <p:nvPr/>
        </p:nvPicPr>
        <p:blipFill>
          <a:blip r:embed="rId3">
            <a:alphaModFix/>
          </a:blip>
          <a:stretch>
            <a:fillRect/>
          </a:stretch>
        </p:blipFill>
        <p:spPr>
          <a:xfrm>
            <a:off x="0" y="1195300"/>
            <a:ext cx="7426125" cy="7083001"/>
          </a:xfrm>
          <a:prstGeom prst="rect">
            <a:avLst/>
          </a:prstGeom>
          <a:noFill/>
          <a:ln>
            <a:noFill/>
          </a:ln>
        </p:spPr>
      </p:pic>
      <p:pic>
        <p:nvPicPr>
          <p:cNvPr id="149" name="Google Shape;149;p20"/>
          <p:cNvPicPr preferRelativeResize="0"/>
          <p:nvPr/>
        </p:nvPicPr>
        <p:blipFill>
          <a:blip r:embed="rId4">
            <a:alphaModFix/>
          </a:blip>
          <a:stretch>
            <a:fillRect/>
          </a:stretch>
        </p:blipFill>
        <p:spPr>
          <a:xfrm>
            <a:off x="7610018" y="1195300"/>
            <a:ext cx="7020382" cy="7034299"/>
          </a:xfrm>
          <a:prstGeom prst="rect">
            <a:avLst/>
          </a:prstGeom>
          <a:noFill/>
          <a:ln>
            <a:noFill/>
          </a:ln>
        </p:spPr>
      </p:pic>
      <p:cxnSp>
        <p:nvCxnSpPr>
          <p:cNvPr id="150" name="Google Shape;150;p20"/>
          <p:cNvCxnSpPr/>
          <p:nvPr/>
        </p:nvCxnSpPr>
        <p:spPr>
          <a:xfrm flipH="1" rot="10800000">
            <a:off x="2653950" y="4443350"/>
            <a:ext cx="2179200" cy="1607100"/>
          </a:xfrm>
          <a:prstGeom prst="curvedConnector3">
            <a:avLst>
              <a:gd fmla="val 50000" name="adj1"/>
            </a:avLst>
          </a:prstGeom>
          <a:noFill/>
          <a:ln cap="flat" cmpd="sng" w="76200">
            <a:solidFill>
              <a:srgbClr val="FF0000"/>
            </a:solidFill>
            <a:prstDash val="solid"/>
            <a:round/>
            <a:headEnd len="med" w="med" type="oval"/>
            <a:tailEnd len="med" w="med" type="triangle"/>
          </a:ln>
        </p:spPr>
      </p:cxnSp>
      <p:cxnSp>
        <p:nvCxnSpPr>
          <p:cNvPr id="151" name="Google Shape;151;p20"/>
          <p:cNvCxnSpPr/>
          <p:nvPr/>
        </p:nvCxnSpPr>
        <p:spPr>
          <a:xfrm flipH="1" rot="10800000">
            <a:off x="10171575" y="4181850"/>
            <a:ext cx="2179200" cy="1607100"/>
          </a:xfrm>
          <a:prstGeom prst="curvedConnector3">
            <a:avLst>
              <a:gd fmla="val 50000" name="adj1"/>
            </a:avLst>
          </a:prstGeom>
          <a:noFill/>
          <a:ln cap="flat" cmpd="sng" w="76200">
            <a:solidFill>
              <a:srgbClr val="FF0000"/>
            </a:solidFill>
            <a:prstDash val="solid"/>
            <a:round/>
            <a:headEnd len="med" w="med" type="oval"/>
            <a:tailEnd len="med" w="med" type="triangle"/>
          </a:ln>
        </p:spPr>
      </p:cxnSp>
      <p:cxnSp>
        <p:nvCxnSpPr>
          <p:cNvPr id="152" name="Google Shape;152;p20"/>
          <p:cNvCxnSpPr/>
          <p:nvPr/>
        </p:nvCxnSpPr>
        <p:spPr>
          <a:xfrm>
            <a:off x="12794825" y="3226100"/>
            <a:ext cx="1034700" cy="511200"/>
          </a:xfrm>
          <a:prstGeom prst="curvedConnector3">
            <a:avLst>
              <a:gd fmla="val 50000" name="adj1"/>
            </a:avLst>
          </a:prstGeom>
          <a:noFill/>
          <a:ln cap="flat" cmpd="sng" w="38100">
            <a:solidFill>
              <a:srgbClr val="FF0000"/>
            </a:solidFill>
            <a:prstDash val="solid"/>
            <a:round/>
            <a:headEnd len="med" w="med" type="stealth"/>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1"/>
          <p:cNvPicPr preferRelativeResize="0"/>
          <p:nvPr/>
        </p:nvPicPr>
        <p:blipFill>
          <a:blip r:embed="rId3">
            <a:alphaModFix/>
          </a:blip>
          <a:stretch>
            <a:fillRect/>
          </a:stretch>
        </p:blipFill>
        <p:spPr>
          <a:xfrm>
            <a:off x="-118525" y="0"/>
            <a:ext cx="14812498" cy="8229600"/>
          </a:xfrm>
          <a:prstGeom prst="rect">
            <a:avLst/>
          </a:prstGeom>
          <a:noFill/>
          <a:ln>
            <a:noFill/>
          </a:ln>
        </p:spPr>
      </p:pic>
      <p:pic>
        <p:nvPicPr>
          <p:cNvPr id="159" name="Google Shape;159;p21"/>
          <p:cNvPicPr preferRelativeResize="0"/>
          <p:nvPr/>
        </p:nvPicPr>
        <p:blipFill>
          <a:blip r:embed="rId4">
            <a:alphaModFix/>
          </a:blip>
          <a:stretch>
            <a:fillRect/>
          </a:stretch>
        </p:blipFill>
        <p:spPr>
          <a:xfrm>
            <a:off x="-182100" y="0"/>
            <a:ext cx="14812502" cy="8229600"/>
          </a:xfrm>
          <a:prstGeom prst="rect">
            <a:avLst/>
          </a:prstGeom>
          <a:noFill/>
          <a:ln>
            <a:noFill/>
          </a:ln>
        </p:spPr>
      </p:pic>
      <p:sp>
        <p:nvSpPr>
          <p:cNvPr id="160" name="Google Shape;160;p21"/>
          <p:cNvSpPr/>
          <p:nvPr/>
        </p:nvSpPr>
        <p:spPr>
          <a:xfrm>
            <a:off x="3786100" y="3932200"/>
            <a:ext cx="1034700" cy="17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1" name="Google Shape;161;p21"/>
          <p:cNvSpPr/>
          <p:nvPr/>
        </p:nvSpPr>
        <p:spPr>
          <a:xfrm>
            <a:off x="9921775" y="4419150"/>
            <a:ext cx="596400" cy="17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62" name="Google Shape;162;p21"/>
          <p:cNvCxnSpPr/>
          <p:nvPr/>
        </p:nvCxnSpPr>
        <p:spPr>
          <a:xfrm rot="10800000">
            <a:off x="5040050" y="5697275"/>
            <a:ext cx="6720000" cy="221580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2"/>
          <p:cNvSpPr/>
          <p:nvPr/>
        </p:nvSpPr>
        <p:spPr>
          <a:xfrm>
            <a:off x="3786100" y="3932200"/>
            <a:ext cx="1034700" cy="17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9" name="Google Shape;169;p22"/>
          <p:cNvSpPr/>
          <p:nvPr/>
        </p:nvSpPr>
        <p:spPr>
          <a:xfrm>
            <a:off x="9921775" y="4419150"/>
            <a:ext cx="596400" cy="17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0" name="Google Shape;170;p22"/>
          <p:cNvSpPr/>
          <p:nvPr/>
        </p:nvSpPr>
        <p:spPr>
          <a:xfrm>
            <a:off x="3700875" y="4017400"/>
            <a:ext cx="1570500" cy="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1" name="Google Shape;171;p22"/>
          <p:cNvSpPr/>
          <p:nvPr/>
        </p:nvSpPr>
        <p:spPr>
          <a:xfrm>
            <a:off x="9982650" y="4333925"/>
            <a:ext cx="681900" cy="25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72" name="Google Shape;172;p22"/>
          <p:cNvCxnSpPr/>
          <p:nvPr/>
        </p:nvCxnSpPr>
        <p:spPr>
          <a:xfrm rot="10800000">
            <a:off x="6087025" y="5514650"/>
            <a:ext cx="6720000" cy="2215800"/>
          </a:xfrm>
          <a:prstGeom prst="straightConnector1">
            <a:avLst/>
          </a:prstGeom>
          <a:noFill/>
          <a:ln cap="flat" cmpd="sng" w="38100">
            <a:solidFill>
              <a:srgbClr val="FF0000"/>
            </a:solidFill>
            <a:prstDash val="solid"/>
            <a:round/>
            <a:headEnd len="med" w="med" type="none"/>
            <a:tailEnd len="med" w="med" type="triangle"/>
          </a:ln>
        </p:spPr>
      </p:cxnSp>
      <p:pic>
        <p:nvPicPr>
          <p:cNvPr id="173" name="Google Shape;173;p22"/>
          <p:cNvPicPr preferRelativeResize="0"/>
          <p:nvPr/>
        </p:nvPicPr>
        <p:blipFill>
          <a:blip r:embed="rId3">
            <a:alphaModFix/>
          </a:blip>
          <a:stretch>
            <a:fillRect/>
          </a:stretch>
        </p:blipFill>
        <p:spPr>
          <a:xfrm>
            <a:off x="0" y="0"/>
            <a:ext cx="14630400" cy="8229592"/>
          </a:xfrm>
          <a:prstGeom prst="rect">
            <a:avLst/>
          </a:prstGeom>
          <a:noFill/>
          <a:ln>
            <a:noFill/>
          </a:ln>
        </p:spPr>
      </p:pic>
      <p:cxnSp>
        <p:nvCxnSpPr>
          <p:cNvPr id="174" name="Google Shape;174;p22"/>
          <p:cNvCxnSpPr/>
          <p:nvPr/>
        </p:nvCxnSpPr>
        <p:spPr>
          <a:xfrm rot="10800000">
            <a:off x="4820800" y="5319875"/>
            <a:ext cx="6720000" cy="2215800"/>
          </a:xfrm>
          <a:prstGeom prst="straightConnector1">
            <a:avLst/>
          </a:prstGeom>
          <a:noFill/>
          <a:ln cap="flat" cmpd="sng" w="38100">
            <a:solidFill>
              <a:srgbClr val="FF0000"/>
            </a:solidFill>
            <a:prstDash val="solid"/>
            <a:round/>
            <a:headEnd len="med" w="med" type="none"/>
            <a:tailEnd len="med" w="med" type="triangle"/>
          </a:ln>
        </p:spPr>
      </p:cxnSp>
      <p:sp>
        <p:nvSpPr>
          <p:cNvPr id="175" name="Google Shape;175;p22"/>
          <p:cNvSpPr/>
          <p:nvPr/>
        </p:nvSpPr>
        <p:spPr>
          <a:xfrm>
            <a:off x="3834800" y="3956550"/>
            <a:ext cx="1436700" cy="25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6" name="Google Shape;176;p22"/>
          <p:cNvSpPr/>
          <p:nvPr/>
        </p:nvSpPr>
        <p:spPr>
          <a:xfrm>
            <a:off x="9605250" y="4376550"/>
            <a:ext cx="1436700" cy="25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